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4" r:id="rId5"/>
    <p:sldId id="267" r:id="rId6"/>
    <p:sldId id="27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E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6A782A-6E57-7848-8C6E-9B8225DC137B}" v="1" dt="2025-02-04T21:23:55.5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79" autoAdjust="0"/>
    <p:restoredTop sz="95850"/>
  </p:normalViewPr>
  <p:slideViewPr>
    <p:cSldViewPr snapToGrid="0">
      <p:cViewPr varScale="1">
        <p:scale>
          <a:sx n="106" d="100"/>
          <a:sy n="106" d="100"/>
        </p:scale>
        <p:origin x="342" y="84"/>
      </p:cViewPr>
      <p:guideLst>
        <p:guide orient="horz" pos="2160"/>
        <p:guide pos="3840"/>
      </p:guideLst>
    </p:cSldViewPr>
  </p:slideViewPr>
  <p:notesTextViewPr>
    <p:cViewPr>
      <p:scale>
        <a:sx n="1" d="1"/>
        <a:sy n="1" d="1"/>
      </p:scale>
      <p:origin x="0" y="0"/>
    </p:cViewPr>
  </p:notesTextViewPr>
  <p:notesViewPr>
    <p:cSldViewPr snapToGrid="0">
      <p:cViewPr varScale="1">
        <p:scale>
          <a:sx n="103" d="100"/>
          <a:sy n="103" d="100"/>
        </p:scale>
        <p:origin x="4745" y="4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ren Kaplan" userId="74b3a3c5-0de4-492b-9de0-324272078dd5" providerId="ADAL" clId="{12CA4AC0-D398-B041-9BFF-353D54D36DC2}"/>
    <pc:docChg chg="custSel addSld delSld modSld">
      <pc:chgData name="Soren Kaplan" userId="74b3a3c5-0de4-492b-9de0-324272078dd5" providerId="ADAL" clId="{12CA4AC0-D398-B041-9BFF-353D54D36DC2}" dt="2021-09-21T15:59:16.609" v="626"/>
      <pc:docMkLst>
        <pc:docMk/>
      </pc:docMkLst>
      <pc:sldChg chg="del">
        <pc:chgData name="Soren Kaplan" userId="74b3a3c5-0de4-492b-9de0-324272078dd5" providerId="ADAL" clId="{12CA4AC0-D398-B041-9BFF-353D54D36DC2}" dt="2021-09-21T15:57:46.628" v="475" actId="2696"/>
        <pc:sldMkLst>
          <pc:docMk/>
          <pc:sldMk cId="1955419265" sldId="262"/>
        </pc:sldMkLst>
      </pc:sldChg>
      <pc:sldChg chg="addSp modSp mod">
        <pc:chgData name="Soren Kaplan" userId="74b3a3c5-0de4-492b-9de0-324272078dd5" providerId="ADAL" clId="{12CA4AC0-D398-B041-9BFF-353D54D36DC2}" dt="2021-09-21T15:58:50.471" v="621" actId="1076"/>
        <pc:sldMkLst>
          <pc:docMk/>
          <pc:sldMk cId="896249539" sldId="267"/>
        </pc:sldMkLst>
        <pc:spChg chg="add mod">
          <ac:chgData name="Soren Kaplan" userId="74b3a3c5-0de4-492b-9de0-324272078dd5" providerId="ADAL" clId="{12CA4AC0-D398-B041-9BFF-353D54D36DC2}" dt="2021-09-21T15:58:50.471" v="621" actId="1076"/>
          <ac:spMkLst>
            <pc:docMk/>
            <pc:sldMk cId="896249539" sldId="267"/>
            <ac:spMk id="5" creationId="{E7444371-D046-A34E-AA9B-9E8BB95FF212}"/>
          </ac:spMkLst>
        </pc:spChg>
        <pc:graphicFrameChg chg="mod modGraphic">
          <ac:chgData name="Soren Kaplan" userId="74b3a3c5-0de4-492b-9de0-324272078dd5" providerId="ADAL" clId="{12CA4AC0-D398-B041-9BFF-353D54D36DC2}" dt="2021-09-21T15:57:25.142" v="474" actId="14100"/>
          <ac:graphicFrameMkLst>
            <pc:docMk/>
            <pc:sldMk cId="896249539" sldId="267"/>
            <ac:graphicFrameMk id="11" creationId="{E552940F-0466-714B-B3E2-1E83390B819C}"/>
          </ac:graphicFrameMkLst>
        </pc:graphicFrameChg>
      </pc:sldChg>
      <pc:sldChg chg="add del">
        <pc:chgData name="Soren Kaplan" userId="74b3a3c5-0de4-492b-9de0-324272078dd5" providerId="ADAL" clId="{12CA4AC0-D398-B041-9BFF-353D54D36DC2}" dt="2021-09-21T15:58:55.159" v="622" actId="2696"/>
        <pc:sldMkLst>
          <pc:docMk/>
          <pc:sldMk cId="614275418" sldId="268"/>
        </pc:sldMkLst>
      </pc:sldChg>
      <pc:sldChg chg="add del">
        <pc:chgData name="Soren Kaplan" userId="74b3a3c5-0de4-492b-9de0-324272078dd5" providerId="ADAL" clId="{12CA4AC0-D398-B041-9BFF-353D54D36DC2}" dt="2021-09-21T15:57:52.168" v="478"/>
        <pc:sldMkLst>
          <pc:docMk/>
          <pc:sldMk cId="3230871284" sldId="271"/>
        </pc:sldMkLst>
      </pc:sldChg>
      <pc:sldChg chg="add del">
        <pc:chgData name="Soren Kaplan" userId="74b3a3c5-0de4-492b-9de0-324272078dd5" providerId="ADAL" clId="{12CA4AC0-D398-B041-9BFF-353D54D36DC2}" dt="2021-09-21T15:59:11.494" v="623" actId="2696"/>
        <pc:sldMkLst>
          <pc:docMk/>
          <pc:sldMk cId="2116949261" sldId="273"/>
        </pc:sldMkLst>
      </pc:sldChg>
      <pc:sldChg chg="add del">
        <pc:chgData name="Soren Kaplan" userId="74b3a3c5-0de4-492b-9de0-324272078dd5" providerId="ADAL" clId="{12CA4AC0-D398-B041-9BFF-353D54D36DC2}" dt="2021-09-21T15:59:16.609" v="626"/>
        <pc:sldMkLst>
          <pc:docMk/>
          <pc:sldMk cId="2862369210" sldId="274"/>
        </pc:sldMkLst>
      </pc:sldChg>
    </pc:docChg>
  </pc:docChgLst>
  <pc:docChgLst>
    <pc:chgData name="Gabriel Mendoza" userId="1db57bf0-472e-4f10-9c09-fbc986dd95a0" providerId="ADAL" clId="{9E1C8B3B-867E-45E2-BB8B-2A77D33D5DF1}"/>
    <pc:docChg chg="undo custSel modSld">
      <pc:chgData name="Gabriel Mendoza" userId="1db57bf0-472e-4f10-9c09-fbc986dd95a0" providerId="ADAL" clId="{9E1C8B3B-867E-45E2-BB8B-2A77D33D5DF1}" dt="2021-09-21T16:49:50.479" v="171" actId="207"/>
      <pc:docMkLst>
        <pc:docMk/>
      </pc:docMkLst>
      <pc:sldChg chg="modSp mod">
        <pc:chgData name="Gabriel Mendoza" userId="1db57bf0-472e-4f10-9c09-fbc986dd95a0" providerId="ADAL" clId="{9E1C8B3B-867E-45E2-BB8B-2A77D33D5DF1}" dt="2021-09-21T16:42:04.883" v="1" actId="20577"/>
        <pc:sldMkLst>
          <pc:docMk/>
          <pc:sldMk cId="3941081118" sldId="264"/>
        </pc:sldMkLst>
        <pc:spChg chg="mod">
          <ac:chgData name="Gabriel Mendoza" userId="1db57bf0-472e-4f10-9c09-fbc986dd95a0" providerId="ADAL" clId="{9E1C8B3B-867E-45E2-BB8B-2A77D33D5DF1}" dt="2021-09-21T16:42:04.883" v="1" actId="20577"/>
          <ac:spMkLst>
            <pc:docMk/>
            <pc:sldMk cId="3941081118" sldId="264"/>
            <ac:spMk id="5" creationId="{B0A612E1-BBDD-45BF-B365-57730CE9CD64}"/>
          </ac:spMkLst>
        </pc:spChg>
      </pc:sldChg>
      <pc:sldChg chg="modSp mod">
        <pc:chgData name="Gabriel Mendoza" userId="1db57bf0-472e-4f10-9c09-fbc986dd95a0" providerId="ADAL" clId="{9E1C8B3B-867E-45E2-BB8B-2A77D33D5DF1}" dt="2021-09-21T16:49:18.128" v="170" actId="1036"/>
        <pc:sldMkLst>
          <pc:docMk/>
          <pc:sldMk cId="896249539" sldId="267"/>
        </pc:sldMkLst>
        <pc:graphicFrameChg chg="mod modGraphic">
          <ac:chgData name="Gabriel Mendoza" userId="1db57bf0-472e-4f10-9c09-fbc986dd95a0" providerId="ADAL" clId="{9E1C8B3B-867E-45E2-BB8B-2A77D33D5DF1}" dt="2021-09-21T16:49:18.128" v="170" actId="1036"/>
          <ac:graphicFrameMkLst>
            <pc:docMk/>
            <pc:sldMk cId="896249539" sldId="267"/>
            <ac:graphicFrameMk id="11" creationId="{E552940F-0466-714B-B3E2-1E83390B819C}"/>
          </ac:graphicFrameMkLst>
        </pc:graphicFrameChg>
      </pc:sldChg>
      <pc:sldChg chg="modSp mod">
        <pc:chgData name="Gabriel Mendoza" userId="1db57bf0-472e-4f10-9c09-fbc986dd95a0" providerId="ADAL" clId="{9E1C8B3B-867E-45E2-BB8B-2A77D33D5DF1}" dt="2021-09-21T16:49:50.479" v="171" actId="207"/>
        <pc:sldMkLst>
          <pc:docMk/>
          <pc:sldMk cId="2862369210" sldId="274"/>
        </pc:sldMkLst>
        <pc:graphicFrameChg chg="modGraphic">
          <ac:chgData name="Gabriel Mendoza" userId="1db57bf0-472e-4f10-9c09-fbc986dd95a0" providerId="ADAL" clId="{9E1C8B3B-867E-45E2-BB8B-2A77D33D5DF1}" dt="2021-09-21T16:49:50.479" v="171" actId="207"/>
          <ac:graphicFrameMkLst>
            <pc:docMk/>
            <pc:sldMk cId="2862369210" sldId="274"/>
            <ac:graphicFrameMk id="6" creationId="{17B4EFB7-49C9-2647-BD2F-8D8B94008119}"/>
          </ac:graphicFrameMkLst>
        </pc:graphicFrameChg>
      </pc:sldChg>
    </pc:docChg>
  </pc:docChgLst>
  <pc:docChgLst>
    <pc:chgData name="Stefan Ramsey" userId="S::sramsey@innovation-point.com::ec4101ff-a23d-4c99-9b28-4fa8caaa98d4" providerId="AD" clId="Web-{B86A782A-6E57-7848-8C6E-9B8225DC137B}"/>
    <pc:docChg chg="delSld">
      <pc:chgData name="Stefan Ramsey" userId="S::sramsey@innovation-point.com::ec4101ff-a23d-4c99-9b28-4fa8caaa98d4" providerId="AD" clId="Web-{B86A782A-6E57-7848-8C6E-9B8225DC137B}" dt="2025-02-04T21:23:55.545" v="0"/>
      <pc:docMkLst>
        <pc:docMk/>
      </pc:docMkLst>
      <pc:sldChg chg="del">
        <pc:chgData name="Stefan Ramsey" userId="S::sramsey@innovation-point.com::ec4101ff-a23d-4c99-9b28-4fa8caaa98d4" providerId="AD" clId="Web-{B86A782A-6E57-7848-8C6E-9B8225DC137B}" dt="2025-02-04T21:23:55.545" v="0"/>
        <pc:sldMkLst>
          <pc:docMk/>
          <pc:sldMk cId="3230871284"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347D-B000-4856-8F56-2EC074928EDA}" type="datetimeFigureOut">
              <a:rPr lang="en-US" smtClean="0"/>
              <a:pPr/>
              <a:t>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F4E26F-0026-4A59-81F8-B5E2267471E1}" type="slidenum">
              <a:rPr lang="en-US" smtClean="0"/>
              <a:pPr/>
              <a:t>‹#›</a:t>
            </a:fld>
            <a:endParaRPr lang="en-US"/>
          </a:p>
        </p:txBody>
      </p:sp>
    </p:spTree>
    <p:extLst>
      <p:ext uri="{BB962C8B-B14F-4D97-AF65-F5344CB8AC3E}">
        <p14:creationId xmlns:p14="http://schemas.microsoft.com/office/powerpoint/2010/main" val="78350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F4E26F-0026-4A59-81F8-B5E2267471E1}" type="slidenum">
              <a:rPr lang="en-US" smtClean="0"/>
              <a:pPr/>
              <a:t>1</a:t>
            </a:fld>
            <a:endParaRPr lang="en-US"/>
          </a:p>
        </p:txBody>
      </p:sp>
    </p:spTree>
    <p:extLst>
      <p:ext uri="{BB962C8B-B14F-4D97-AF65-F5344CB8AC3E}">
        <p14:creationId xmlns:p14="http://schemas.microsoft.com/office/powerpoint/2010/main" val="195710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FF4E26F-0026-4A59-81F8-B5E2267471E1}" type="slidenum">
              <a:rPr lang="en-US" smtClean="0"/>
              <a:pPr/>
              <a:t>2</a:t>
            </a:fld>
            <a:endParaRPr lang="en-US"/>
          </a:p>
        </p:txBody>
      </p:sp>
    </p:spTree>
    <p:extLst>
      <p:ext uri="{BB962C8B-B14F-4D97-AF65-F5344CB8AC3E}">
        <p14:creationId xmlns:p14="http://schemas.microsoft.com/office/powerpoint/2010/main" val="129263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F4E26F-0026-4A59-81F8-B5E2267471E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7479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85353-6BC0-4CE5-B273-47FC67B4FB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0F0AAC-8C08-40D6-AD7F-C8F11E201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684838-A0BE-4D12-BCE5-0CBEED7AE84C}"/>
              </a:ext>
            </a:extLst>
          </p:cNvPr>
          <p:cNvSpPr>
            <a:spLocks noGrp="1"/>
          </p:cNvSpPr>
          <p:nvPr>
            <p:ph type="dt" sz="half" idx="10"/>
          </p:nvPr>
        </p:nvSpPr>
        <p:spPr/>
        <p:txBody>
          <a:bodyPr/>
          <a:lstStyle/>
          <a:p>
            <a:fld id="{C05356D9-B57B-47B8-87CA-79633F0AD7CB}" type="datetime1">
              <a:rPr lang="en-US" smtClean="0"/>
              <a:pPr/>
              <a:t>2/4/2025</a:t>
            </a:fld>
            <a:endParaRPr lang="en-US"/>
          </a:p>
        </p:txBody>
      </p:sp>
      <p:sp>
        <p:nvSpPr>
          <p:cNvPr id="5" name="Footer Placeholder 4">
            <a:extLst>
              <a:ext uri="{FF2B5EF4-FFF2-40B4-BE49-F238E27FC236}">
                <a16:creationId xmlns:a16="http://schemas.microsoft.com/office/drawing/2014/main" id="{73755855-54F0-4596-A7EC-A2A584810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81D82-7428-463D-9CDF-A017450A1F95}"/>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140540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792F-AC31-4468-ADCD-669D6B18B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4656C1-4803-4F0A-93E1-A2AC20A37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1CD8DF-8C1B-4704-A6F8-C38D15060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3B821A-075E-4694-B831-56753F06560E}"/>
              </a:ext>
            </a:extLst>
          </p:cNvPr>
          <p:cNvSpPr>
            <a:spLocks noGrp="1"/>
          </p:cNvSpPr>
          <p:nvPr>
            <p:ph type="dt" sz="half" idx="10"/>
          </p:nvPr>
        </p:nvSpPr>
        <p:spPr/>
        <p:txBody>
          <a:bodyPr/>
          <a:lstStyle/>
          <a:p>
            <a:fld id="{1BCFBA1D-4A5C-4B0A-99FB-C0F42C183A7D}" type="datetime1">
              <a:rPr lang="en-US" smtClean="0"/>
              <a:pPr/>
              <a:t>2/4/2025</a:t>
            </a:fld>
            <a:endParaRPr lang="en-US"/>
          </a:p>
        </p:txBody>
      </p:sp>
      <p:sp>
        <p:nvSpPr>
          <p:cNvPr id="6" name="Footer Placeholder 5">
            <a:extLst>
              <a:ext uri="{FF2B5EF4-FFF2-40B4-BE49-F238E27FC236}">
                <a16:creationId xmlns:a16="http://schemas.microsoft.com/office/drawing/2014/main" id="{A3B65BE6-0E82-40E5-809A-4CABF25743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2A1F4-AD55-4B4C-925F-74D3B3B28278}"/>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722906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851D-1079-4505-AFA6-FC0A745294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34F9E3-B323-4C58-8491-FD97DD3F47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90971-DF4C-4DA7-862B-26E0C3B35F48}"/>
              </a:ext>
            </a:extLst>
          </p:cNvPr>
          <p:cNvSpPr>
            <a:spLocks noGrp="1"/>
          </p:cNvSpPr>
          <p:nvPr>
            <p:ph type="dt" sz="half" idx="10"/>
          </p:nvPr>
        </p:nvSpPr>
        <p:spPr/>
        <p:txBody>
          <a:bodyPr/>
          <a:lstStyle/>
          <a:p>
            <a:fld id="{202E363B-5FA5-429F-B659-337528C5CBF6}" type="datetime1">
              <a:rPr lang="en-US" smtClean="0"/>
              <a:pPr/>
              <a:t>2/4/2025</a:t>
            </a:fld>
            <a:endParaRPr lang="en-US"/>
          </a:p>
        </p:txBody>
      </p:sp>
      <p:sp>
        <p:nvSpPr>
          <p:cNvPr id="5" name="Footer Placeholder 4">
            <a:extLst>
              <a:ext uri="{FF2B5EF4-FFF2-40B4-BE49-F238E27FC236}">
                <a16:creationId xmlns:a16="http://schemas.microsoft.com/office/drawing/2014/main" id="{F0DEEDC9-D7B8-403D-95FF-F9BF76D3C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13502-4EFA-4C86-8D3F-39FEDF742C85}"/>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2924098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A609AA-0A43-4E95-BD06-EF74F9FC71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3A8F4A-82F9-4787-A5F7-0EC6374BA2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96FC1-25AA-4957-A81D-2DF45F2B9C66}"/>
              </a:ext>
            </a:extLst>
          </p:cNvPr>
          <p:cNvSpPr>
            <a:spLocks noGrp="1"/>
          </p:cNvSpPr>
          <p:nvPr>
            <p:ph type="dt" sz="half" idx="10"/>
          </p:nvPr>
        </p:nvSpPr>
        <p:spPr/>
        <p:txBody>
          <a:bodyPr/>
          <a:lstStyle/>
          <a:p>
            <a:fld id="{623E29A2-A38F-4B69-9438-EEE5DFEF4353}" type="datetime1">
              <a:rPr lang="en-US" smtClean="0"/>
              <a:pPr/>
              <a:t>2/4/2025</a:t>
            </a:fld>
            <a:endParaRPr lang="en-US"/>
          </a:p>
        </p:txBody>
      </p:sp>
      <p:sp>
        <p:nvSpPr>
          <p:cNvPr id="5" name="Footer Placeholder 4">
            <a:extLst>
              <a:ext uri="{FF2B5EF4-FFF2-40B4-BE49-F238E27FC236}">
                <a16:creationId xmlns:a16="http://schemas.microsoft.com/office/drawing/2014/main" id="{1578D534-0756-407C-8C64-D118E2FFB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56886-0B6E-49F4-B116-753CAE713301}"/>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347622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2144110" y="98474"/>
            <a:ext cx="9389745" cy="704424"/>
          </a:xfrm>
          <a:noFill/>
        </p:spPr>
        <p:txBody>
          <a:bodyPr>
            <a:normAutofit/>
          </a:bodyPr>
          <a:lstStyle>
            <a:lvl1pPr algn="l">
              <a:defRPr sz="2800">
                <a:solidFill>
                  <a:srgbClr val="488EFD"/>
                </a:solidFill>
                <a:latin typeface="Roboto Black" panose="02000000000000000000" pitchFamily="2" charset="0"/>
                <a:ea typeface="Roboto Black"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234315" y="977265"/>
            <a:ext cx="11727180" cy="4473893"/>
          </a:xfrm>
        </p:spPr>
        <p:txBody>
          <a:bodyPr>
            <a:normAutofit/>
          </a:bodyPr>
          <a:lstStyle>
            <a:lvl1pPr>
              <a:defRPr sz="2400">
                <a:latin typeface="Roboto" panose="02000000000000000000" pitchFamily="2" charset="0"/>
                <a:ea typeface="Roboto" panose="02000000000000000000" pitchFamily="2" charset="0"/>
              </a:defRPr>
            </a:lvl1pPr>
            <a:lvl2pPr>
              <a:defRPr sz="2000">
                <a:latin typeface="Roboto" panose="02000000000000000000" pitchFamily="2" charset="0"/>
                <a:ea typeface="Roboto" panose="02000000000000000000" pitchFamily="2" charset="0"/>
              </a:defRPr>
            </a:lvl2pPr>
            <a:lvl3pPr>
              <a:defRPr sz="1800">
                <a:latin typeface="Roboto" panose="02000000000000000000" pitchFamily="2" charset="0"/>
                <a:ea typeface="Roboto" panose="02000000000000000000" pitchFamily="2" charset="0"/>
              </a:defRPr>
            </a:lvl3pPr>
            <a:lvl4pPr>
              <a:defRPr sz="1600">
                <a:latin typeface="Roboto" panose="02000000000000000000" pitchFamily="2" charset="0"/>
                <a:ea typeface="Roboto" panose="02000000000000000000" pitchFamily="2" charset="0"/>
              </a:defRPr>
            </a:lvl4pPr>
            <a:lvl5pPr>
              <a:defRPr sz="1600">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a:extLst>
              <a:ext uri="{FF2B5EF4-FFF2-40B4-BE49-F238E27FC236}">
                <a16:creationId xmlns:a16="http://schemas.microsoft.com/office/drawing/2014/main" id="{71958951-78DB-564F-B470-299A0ED186D0}"/>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10652"/>
          <a:stretch/>
        </p:blipFill>
        <p:spPr>
          <a:xfrm>
            <a:off x="0" y="0"/>
            <a:ext cx="2144110" cy="1061284"/>
          </a:xfrm>
          <a:prstGeom prst="rect">
            <a:avLst/>
          </a:prstGeom>
        </p:spPr>
      </p:pic>
      <p:cxnSp>
        <p:nvCxnSpPr>
          <p:cNvPr id="6" name="Straight Connector 5">
            <a:extLst>
              <a:ext uri="{FF2B5EF4-FFF2-40B4-BE49-F238E27FC236}">
                <a16:creationId xmlns:a16="http://schemas.microsoft.com/office/drawing/2014/main" id="{2EC5E12B-AF68-B442-8F4D-464D70AD7F81}"/>
              </a:ext>
            </a:extLst>
          </p:cNvPr>
          <p:cNvCxnSpPr>
            <a:cxnSpLocks/>
          </p:cNvCxnSpPr>
          <p:nvPr userDrawn="1"/>
        </p:nvCxnSpPr>
        <p:spPr>
          <a:xfrm>
            <a:off x="623455" y="890370"/>
            <a:ext cx="11043458"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926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8FDA-6EFA-402F-BA18-D8A0CA49CA3B}"/>
              </a:ext>
            </a:extLst>
          </p:cNvPr>
          <p:cNvSpPr>
            <a:spLocks noGrp="1"/>
          </p:cNvSpPr>
          <p:nvPr>
            <p:ph type="title"/>
          </p:nvPr>
        </p:nvSpPr>
        <p:spPr>
          <a:xfrm>
            <a:off x="516833" y="174018"/>
            <a:ext cx="10002743" cy="704424"/>
          </a:xfrm>
          <a:noFill/>
        </p:spPr>
        <p:txBody>
          <a:bodyPr>
            <a:normAutofit/>
          </a:bodyPr>
          <a:lstStyle>
            <a:lvl1pPr algn="l">
              <a:defRPr sz="3200" b="1">
                <a:solidFill>
                  <a:srgbClr val="488EFD"/>
                </a:solidFill>
                <a:latin typeface="+mn-lt"/>
                <a:ea typeface="Roboto"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28EDA21-BAD3-45C7-B145-D99949002A38}"/>
              </a:ext>
            </a:extLst>
          </p:cNvPr>
          <p:cNvSpPr>
            <a:spLocks noGrp="1"/>
          </p:cNvSpPr>
          <p:nvPr>
            <p:ph idx="1"/>
          </p:nvPr>
        </p:nvSpPr>
        <p:spPr>
          <a:xfrm>
            <a:off x="516835" y="977265"/>
            <a:ext cx="11227242" cy="4986213"/>
          </a:xfrm>
        </p:spPr>
        <p:txBody>
          <a:bodyPr>
            <a:normAutofit/>
          </a:bodyPr>
          <a:lstStyle>
            <a:lvl1pPr>
              <a:defRPr sz="2000">
                <a:solidFill>
                  <a:schemeClr val="bg2">
                    <a:lumMod val="50000"/>
                  </a:schemeClr>
                </a:solidFill>
                <a:latin typeface="Roboto" panose="02000000000000000000" pitchFamily="2" charset="0"/>
                <a:ea typeface="Roboto" panose="02000000000000000000" pitchFamily="2" charset="0"/>
              </a:defRPr>
            </a:lvl1pPr>
            <a:lvl2pPr>
              <a:defRPr sz="1800">
                <a:solidFill>
                  <a:schemeClr val="bg2">
                    <a:lumMod val="50000"/>
                  </a:schemeClr>
                </a:solidFill>
                <a:latin typeface="Roboto" panose="02000000000000000000" pitchFamily="2" charset="0"/>
                <a:ea typeface="Roboto" panose="02000000000000000000" pitchFamily="2" charset="0"/>
              </a:defRPr>
            </a:lvl2pPr>
            <a:lvl3pPr>
              <a:defRPr sz="1600">
                <a:solidFill>
                  <a:schemeClr val="bg2">
                    <a:lumMod val="50000"/>
                  </a:schemeClr>
                </a:solidFill>
                <a:latin typeface="Roboto" panose="02000000000000000000" pitchFamily="2" charset="0"/>
                <a:ea typeface="Roboto" panose="02000000000000000000" pitchFamily="2" charset="0"/>
              </a:defRPr>
            </a:lvl3pPr>
            <a:lvl4pPr>
              <a:defRPr sz="1400">
                <a:solidFill>
                  <a:schemeClr val="bg2">
                    <a:lumMod val="50000"/>
                  </a:schemeClr>
                </a:solidFill>
                <a:latin typeface="Roboto" panose="02000000000000000000" pitchFamily="2" charset="0"/>
                <a:ea typeface="Roboto" panose="02000000000000000000" pitchFamily="2" charset="0"/>
              </a:defRPr>
            </a:lvl4pPr>
            <a:lvl5pPr>
              <a:defRPr sz="1400">
                <a:solidFill>
                  <a:schemeClr val="bg2">
                    <a:lumMod val="50000"/>
                  </a:schemeClr>
                </a:solidFill>
                <a:latin typeface="Roboto" panose="02000000000000000000" pitchFamily="2" charset="0"/>
                <a:ea typeface="Roboto" panose="02000000000000000000" pitchFamily="2"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E6C6E5A2-DBB0-47DA-9E4E-E9AF2E01D6D0}"/>
              </a:ext>
            </a:extLst>
          </p:cNvPr>
          <p:cNvSpPr txBox="1"/>
          <p:nvPr userDrawn="1"/>
        </p:nvSpPr>
        <p:spPr>
          <a:xfrm>
            <a:off x="10908046" y="6329348"/>
            <a:ext cx="937011" cy="276999"/>
          </a:xfrm>
          <a:prstGeom prst="rect">
            <a:avLst/>
          </a:prstGeom>
          <a:noFill/>
        </p:spPr>
        <p:txBody>
          <a:bodyPr wrap="square" rtlCol="0">
            <a:spAutoFit/>
          </a:bodyPr>
          <a:lstStyle/>
          <a:p>
            <a:pPr algn="r"/>
            <a:fld id="{91B8ACE1-5771-4F04-9C11-C76F9433750F}" type="slidenum">
              <a:rPr lang="en-US" sz="1200" smtClean="0">
                <a:solidFill>
                  <a:schemeClr val="bg2">
                    <a:lumMod val="50000"/>
                  </a:schemeClr>
                </a:solidFill>
              </a:rPr>
              <a:pPr algn="r"/>
              <a:t>‹#›</a:t>
            </a:fld>
            <a:endParaRPr lang="en-US" sz="1200" dirty="0">
              <a:solidFill>
                <a:schemeClr val="bg2">
                  <a:lumMod val="50000"/>
                </a:schemeClr>
              </a:solidFill>
            </a:endParaRPr>
          </a:p>
        </p:txBody>
      </p:sp>
      <p:cxnSp>
        <p:nvCxnSpPr>
          <p:cNvPr id="6" name="Straight Connector 5">
            <a:extLst>
              <a:ext uri="{FF2B5EF4-FFF2-40B4-BE49-F238E27FC236}">
                <a16:creationId xmlns:a16="http://schemas.microsoft.com/office/drawing/2014/main" id="{F405D0F4-F4C9-4F21-82B5-8012D0A5857B}"/>
              </a:ext>
            </a:extLst>
          </p:cNvPr>
          <p:cNvCxnSpPr>
            <a:cxnSpLocks/>
          </p:cNvCxnSpPr>
          <p:nvPr userDrawn="1"/>
        </p:nvCxnSpPr>
        <p:spPr>
          <a:xfrm>
            <a:off x="623455" y="890370"/>
            <a:ext cx="11043458"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7" name="Google Shape;20;p6">
            <a:extLst>
              <a:ext uri="{FF2B5EF4-FFF2-40B4-BE49-F238E27FC236}">
                <a16:creationId xmlns:a16="http://schemas.microsoft.com/office/drawing/2014/main" id="{AC013EE7-FE64-694F-8821-B4BB0D5423E0}"/>
              </a:ext>
            </a:extLst>
          </p:cNvPr>
          <p:cNvPicPr preferRelativeResize="0"/>
          <p:nvPr userDrawn="1"/>
        </p:nvPicPr>
        <p:blipFill rotWithShape="1">
          <a:blip r:embed="rId2" cstate="print">
            <a:alphaModFix/>
          </a:blip>
          <a:srcRect t="16483" b="18168"/>
          <a:stretch/>
        </p:blipFill>
        <p:spPr>
          <a:xfrm>
            <a:off x="10495248" y="319119"/>
            <a:ext cx="1349809" cy="397554"/>
          </a:xfrm>
          <a:prstGeom prst="rect">
            <a:avLst/>
          </a:prstGeom>
          <a:noFill/>
          <a:ln>
            <a:noFill/>
          </a:ln>
        </p:spPr>
      </p:pic>
    </p:spTree>
    <p:extLst>
      <p:ext uri="{BB962C8B-B14F-4D97-AF65-F5344CB8AC3E}">
        <p14:creationId xmlns:p14="http://schemas.microsoft.com/office/powerpoint/2010/main" val="83280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2042-CC77-45C5-9BCE-A5166D2FC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670569-7EA2-49B9-BE0F-78A53BA30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F0A1AB-3F9C-49C9-8000-F7F7424988F9}"/>
              </a:ext>
            </a:extLst>
          </p:cNvPr>
          <p:cNvSpPr>
            <a:spLocks noGrp="1"/>
          </p:cNvSpPr>
          <p:nvPr>
            <p:ph type="dt" sz="half" idx="10"/>
          </p:nvPr>
        </p:nvSpPr>
        <p:spPr/>
        <p:txBody>
          <a:bodyPr/>
          <a:lstStyle/>
          <a:p>
            <a:fld id="{2AD5ED19-2ED8-49D3-8446-A4C9734DC346}" type="datetime1">
              <a:rPr lang="en-US" smtClean="0"/>
              <a:pPr/>
              <a:t>2/4/2025</a:t>
            </a:fld>
            <a:endParaRPr lang="en-US"/>
          </a:p>
        </p:txBody>
      </p:sp>
      <p:sp>
        <p:nvSpPr>
          <p:cNvPr id="5" name="Footer Placeholder 4">
            <a:extLst>
              <a:ext uri="{FF2B5EF4-FFF2-40B4-BE49-F238E27FC236}">
                <a16:creationId xmlns:a16="http://schemas.microsoft.com/office/drawing/2014/main" id="{5241C9EE-834A-4BEA-A9FB-F9B7ACBF1A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1CD3C-7E39-4921-8FFF-76E524A2D72E}"/>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318028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C587-32B4-4640-A083-EC1DBEF8F7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6533DA-BC94-4433-88C3-731D0C24BA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103819-9C8A-45E5-B530-D884FEA72A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795BE-0B69-4148-8E4C-D41AB3E96A4C}"/>
              </a:ext>
            </a:extLst>
          </p:cNvPr>
          <p:cNvSpPr>
            <a:spLocks noGrp="1"/>
          </p:cNvSpPr>
          <p:nvPr>
            <p:ph type="dt" sz="half" idx="10"/>
          </p:nvPr>
        </p:nvSpPr>
        <p:spPr/>
        <p:txBody>
          <a:bodyPr/>
          <a:lstStyle/>
          <a:p>
            <a:fld id="{E46F37F5-B4A1-4E8A-9561-429286CBF75A}" type="datetime1">
              <a:rPr lang="en-US" smtClean="0"/>
              <a:pPr/>
              <a:t>2/4/2025</a:t>
            </a:fld>
            <a:endParaRPr lang="en-US"/>
          </a:p>
        </p:txBody>
      </p:sp>
      <p:sp>
        <p:nvSpPr>
          <p:cNvPr id="6" name="Footer Placeholder 5">
            <a:extLst>
              <a:ext uri="{FF2B5EF4-FFF2-40B4-BE49-F238E27FC236}">
                <a16:creationId xmlns:a16="http://schemas.microsoft.com/office/drawing/2014/main" id="{B3901E83-09FC-4AA4-AB1C-388C4FBA0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D7968-8D82-4C47-8199-500BD3CDFB3E}"/>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89306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16822-B212-467D-A72B-1F5346864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A989B0-7917-4A46-8927-CDA33D3DD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1245F-205B-42B3-AC05-39AEDA93D4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4FF6E-0492-4720-AC71-68754530F1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CB9B71-9E73-4F0A-8887-9B015B73E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56888E-B0CE-40A0-B355-616B77DF2A9C}"/>
              </a:ext>
            </a:extLst>
          </p:cNvPr>
          <p:cNvSpPr>
            <a:spLocks noGrp="1"/>
          </p:cNvSpPr>
          <p:nvPr>
            <p:ph type="dt" sz="half" idx="10"/>
          </p:nvPr>
        </p:nvSpPr>
        <p:spPr/>
        <p:txBody>
          <a:bodyPr/>
          <a:lstStyle/>
          <a:p>
            <a:fld id="{0296A064-C083-40C3-8979-95F852328F37}" type="datetime1">
              <a:rPr lang="en-US" smtClean="0"/>
              <a:pPr/>
              <a:t>2/4/2025</a:t>
            </a:fld>
            <a:endParaRPr lang="en-US"/>
          </a:p>
        </p:txBody>
      </p:sp>
      <p:sp>
        <p:nvSpPr>
          <p:cNvPr id="8" name="Footer Placeholder 7">
            <a:extLst>
              <a:ext uri="{FF2B5EF4-FFF2-40B4-BE49-F238E27FC236}">
                <a16:creationId xmlns:a16="http://schemas.microsoft.com/office/drawing/2014/main" id="{BC795D28-BC1C-4BBD-9B0E-1A68884D1E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473609-DDC8-4EA1-A568-66279B1CA3E8}"/>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1266482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983F2-F99B-4B9E-9E0C-A53E423A1B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FAE7E2-C3CD-4403-B210-0A4BB7AC2D17}"/>
              </a:ext>
            </a:extLst>
          </p:cNvPr>
          <p:cNvSpPr>
            <a:spLocks noGrp="1"/>
          </p:cNvSpPr>
          <p:nvPr>
            <p:ph type="dt" sz="half" idx="10"/>
          </p:nvPr>
        </p:nvSpPr>
        <p:spPr/>
        <p:txBody>
          <a:bodyPr/>
          <a:lstStyle/>
          <a:p>
            <a:fld id="{88C5ACCA-E23A-4DF6-B0E4-D3624885B8EA}" type="datetime1">
              <a:rPr lang="en-US" smtClean="0"/>
              <a:pPr/>
              <a:t>2/4/2025</a:t>
            </a:fld>
            <a:endParaRPr lang="en-US"/>
          </a:p>
        </p:txBody>
      </p:sp>
      <p:sp>
        <p:nvSpPr>
          <p:cNvPr id="4" name="Footer Placeholder 3">
            <a:extLst>
              <a:ext uri="{FF2B5EF4-FFF2-40B4-BE49-F238E27FC236}">
                <a16:creationId xmlns:a16="http://schemas.microsoft.com/office/drawing/2014/main" id="{3265E928-B3C5-4713-94FE-4F34B6604A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AC1BD4-75A6-482E-A55A-40D0114CAF77}"/>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292714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523168-666F-4812-868F-341647933B5F}"/>
              </a:ext>
            </a:extLst>
          </p:cNvPr>
          <p:cNvSpPr>
            <a:spLocks noGrp="1"/>
          </p:cNvSpPr>
          <p:nvPr>
            <p:ph type="dt" sz="half" idx="10"/>
          </p:nvPr>
        </p:nvSpPr>
        <p:spPr/>
        <p:txBody>
          <a:bodyPr/>
          <a:lstStyle/>
          <a:p>
            <a:fld id="{4A2710F0-D9BE-49F0-8754-6A0CEC7EB1D0}" type="datetime1">
              <a:rPr lang="en-US" smtClean="0"/>
              <a:pPr/>
              <a:t>2/4/2025</a:t>
            </a:fld>
            <a:endParaRPr lang="en-US"/>
          </a:p>
        </p:txBody>
      </p:sp>
      <p:sp>
        <p:nvSpPr>
          <p:cNvPr id="3" name="Footer Placeholder 2">
            <a:extLst>
              <a:ext uri="{FF2B5EF4-FFF2-40B4-BE49-F238E27FC236}">
                <a16:creationId xmlns:a16="http://schemas.microsoft.com/office/drawing/2014/main" id="{0DB3CE5F-01A8-4E4D-8740-49EFC1B08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68F3D4-ED99-43FB-A237-275897DD6CAC}"/>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794072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7A15-DB52-4036-A374-0575059C42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C78AB1-D37A-446E-95F5-1116CB842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86C48-2453-477D-B98E-C964D229BB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BD4943-AA8E-4DA5-8829-180D8CE4C895}"/>
              </a:ext>
            </a:extLst>
          </p:cNvPr>
          <p:cNvSpPr>
            <a:spLocks noGrp="1"/>
          </p:cNvSpPr>
          <p:nvPr>
            <p:ph type="dt" sz="half" idx="10"/>
          </p:nvPr>
        </p:nvSpPr>
        <p:spPr/>
        <p:txBody>
          <a:bodyPr/>
          <a:lstStyle/>
          <a:p>
            <a:fld id="{AAC5C9AE-FF8E-4DAA-9A8F-59EC7DBB9920}" type="datetime1">
              <a:rPr lang="en-US" smtClean="0"/>
              <a:pPr/>
              <a:t>2/4/2025</a:t>
            </a:fld>
            <a:endParaRPr lang="en-US"/>
          </a:p>
        </p:txBody>
      </p:sp>
      <p:sp>
        <p:nvSpPr>
          <p:cNvPr id="6" name="Footer Placeholder 5">
            <a:extLst>
              <a:ext uri="{FF2B5EF4-FFF2-40B4-BE49-F238E27FC236}">
                <a16:creationId xmlns:a16="http://schemas.microsoft.com/office/drawing/2014/main" id="{BE7D66BC-F88E-42FB-9E61-30B347E4E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F4173-41A1-4ACC-AB44-620F344D6552}"/>
              </a:ext>
            </a:extLst>
          </p:cNvPr>
          <p:cNvSpPr>
            <a:spLocks noGrp="1"/>
          </p:cNvSpPr>
          <p:nvPr>
            <p:ph type="sldNum" sz="quarter" idx="12"/>
          </p:nvPr>
        </p:nvSpPr>
        <p:spPr/>
        <p:txBody>
          <a:bodyPr/>
          <a:lstStyle/>
          <a:p>
            <a:fld id="{823A4800-D636-418A-9240-5C2AA67518C1}" type="slidenum">
              <a:rPr lang="en-US" smtClean="0"/>
              <a:pPr/>
              <a:t>‹#›</a:t>
            </a:fld>
            <a:endParaRPr lang="en-US"/>
          </a:p>
        </p:txBody>
      </p:sp>
    </p:spTree>
    <p:extLst>
      <p:ext uri="{BB962C8B-B14F-4D97-AF65-F5344CB8AC3E}">
        <p14:creationId xmlns:p14="http://schemas.microsoft.com/office/powerpoint/2010/main" val="138262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31B22F-98CF-4DC7-AAF9-210D6CCC85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3DEE29-D41E-4F4F-B7D1-2BE8502A6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3CC94-1763-499D-A4B9-40661130C0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989F9-D843-408F-B6F0-1FAA741C7D14}" type="datetime1">
              <a:rPr lang="en-US" smtClean="0"/>
              <a:pPr/>
              <a:t>2/4/2025</a:t>
            </a:fld>
            <a:endParaRPr lang="en-US"/>
          </a:p>
        </p:txBody>
      </p:sp>
      <p:sp>
        <p:nvSpPr>
          <p:cNvPr id="5" name="Footer Placeholder 4">
            <a:extLst>
              <a:ext uri="{FF2B5EF4-FFF2-40B4-BE49-F238E27FC236}">
                <a16:creationId xmlns:a16="http://schemas.microsoft.com/office/drawing/2014/main" id="{C7BDEF65-32CD-44D6-B5EB-F84A0D8D11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F3619E-CB98-4F58-8BA6-C12088DE1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A4800-D636-418A-9240-5C2AA67518C1}" type="slidenum">
              <a:rPr lang="en-US" smtClean="0"/>
              <a:pPr/>
              <a:t>‹#›</a:t>
            </a:fld>
            <a:endParaRPr lang="en-US"/>
          </a:p>
        </p:txBody>
      </p:sp>
    </p:spTree>
    <p:extLst>
      <p:ext uri="{BB962C8B-B14F-4D97-AF65-F5344CB8AC3E}">
        <p14:creationId xmlns:p14="http://schemas.microsoft.com/office/powerpoint/2010/main" val="271188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raxie.co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praxie.co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raxie.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FAD05F-BB7B-435F-99B2-4C4FF65A4604}"/>
              </a:ext>
            </a:extLst>
          </p:cNvPr>
          <p:cNvSpPr>
            <a:spLocks noGrp="1"/>
          </p:cNvSpPr>
          <p:nvPr>
            <p:ph type="title"/>
          </p:nvPr>
        </p:nvSpPr>
        <p:spPr/>
        <p:txBody>
          <a:bodyPr/>
          <a:lstStyle/>
          <a:p>
            <a:r>
              <a:rPr lang="en-US" dirty="0"/>
              <a:t>Switch Change Framework</a:t>
            </a:r>
          </a:p>
        </p:txBody>
      </p:sp>
      <p:sp>
        <p:nvSpPr>
          <p:cNvPr id="5" name="Content Placeholder 4">
            <a:extLst>
              <a:ext uri="{FF2B5EF4-FFF2-40B4-BE49-F238E27FC236}">
                <a16:creationId xmlns:a16="http://schemas.microsoft.com/office/drawing/2014/main" id="{B0A612E1-BBDD-45BF-B365-57730CE9CD64}"/>
              </a:ext>
            </a:extLst>
          </p:cNvPr>
          <p:cNvSpPr>
            <a:spLocks noGrp="1"/>
          </p:cNvSpPr>
          <p:nvPr>
            <p:ph idx="1"/>
          </p:nvPr>
        </p:nvSpPr>
        <p:spPr>
          <a:xfrm>
            <a:off x="613185" y="1194099"/>
            <a:ext cx="11130891" cy="4769379"/>
          </a:xfrm>
        </p:spPr>
        <p:txBody>
          <a:bodyPr/>
          <a:lstStyle/>
          <a:p>
            <a:pPr marL="0" indent="0" fontAlgn="base">
              <a:buNone/>
            </a:pPr>
            <a:r>
              <a:rPr lang="en-IN" dirty="0">
                <a:solidFill>
                  <a:schemeClr val="tx1">
                    <a:lumMod val="50000"/>
                    <a:lumOff val="50000"/>
                  </a:schemeClr>
                </a:solidFill>
                <a:latin typeface="+mn-lt"/>
              </a:rPr>
              <a:t>The </a:t>
            </a:r>
            <a:r>
              <a:rPr lang="en-IN" b="1" dirty="0">
                <a:solidFill>
                  <a:schemeClr val="tx1">
                    <a:lumMod val="50000"/>
                    <a:lumOff val="50000"/>
                  </a:schemeClr>
                </a:solidFill>
                <a:latin typeface="+mn-lt"/>
              </a:rPr>
              <a:t>Switch Change Framework </a:t>
            </a:r>
            <a:r>
              <a:rPr lang="en-IN" dirty="0">
                <a:solidFill>
                  <a:schemeClr val="tx1">
                    <a:lumMod val="50000"/>
                    <a:lumOff val="50000"/>
                  </a:schemeClr>
                </a:solidFill>
                <a:latin typeface="+mn-lt"/>
              </a:rPr>
              <a:t>describes how to find a balance between the emotional and rational components of our decision-making behaviour. It begins with the premise that our emotional and intuitive brain can sometimes overcome the rational decision-making side of the brain. However, relying solely on rational thought is also counterproductive because it tends to lead to over thinking. </a:t>
            </a:r>
          </a:p>
          <a:p>
            <a:pPr marL="0" indent="0" fontAlgn="base">
              <a:buNone/>
            </a:pPr>
            <a:r>
              <a:rPr lang="en-IN" dirty="0">
                <a:solidFill>
                  <a:schemeClr val="tx1">
                    <a:lumMod val="50000"/>
                    <a:lumOff val="50000"/>
                  </a:schemeClr>
                </a:solidFill>
                <a:latin typeface="+mn-lt"/>
              </a:rPr>
              <a:t>Therefore, by establishing a change process based around a goal, there is balance between the two systems in which the rational side of the brain has a clear path of thought, and the emotional side of the brain is fuelled by motivation towards that goal.</a:t>
            </a:r>
          </a:p>
        </p:txBody>
      </p:sp>
      <p:sp>
        <p:nvSpPr>
          <p:cNvPr id="7" name="TextBox 6">
            <a:extLst>
              <a:ext uri="{FF2B5EF4-FFF2-40B4-BE49-F238E27FC236}">
                <a16:creationId xmlns:a16="http://schemas.microsoft.com/office/drawing/2014/main" id="{FFB2AB14-4AB8-4657-A711-BDCA357A288E}"/>
              </a:ext>
            </a:extLst>
          </p:cNvPr>
          <p:cNvSpPr txBox="1"/>
          <p:nvPr/>
        </p:nvSpPr>
        <p:spPr>
          <a:xfrm>
            <a:off x="13335" y="6582975"/>
            <a:ext cx="12192000" cy="276999"/>
          </a:xfrm>
          <a:prstGeom prst="rect">
            <a:avLst/>
          </a:prstGeom>
          <a:solidFill>
            <a:schemeClr val="bg1">
              <a:lumMod val="95000"/>
            </a:schemeClr>
          </a:solidFill>
        </p:spPr>
        <p:txBody>
          <a:bodyPr wrap="square" rtlCol="0">
            <a:spAutoFit/>
          </a:bodyPr>
          <a:lstStyle/>
          <a:p>
            <a:pPr lvl="0" algn="ctr"/>
            <a:r>
              <a:rPr lang="en-US" sz="1200" dirty="0">
                <a:latin typeface="Roboto" panose="02000000000000000000" pitchFamily="2" charset="0"/>
                <a:ea typeface="Roboto" panose="02000000000000000000" pitchFamily="2" charset="0"/>
              </a:rPr>
              <a:t>Want more best practices? Visit </a:t>
            </a:r>
            <a:r>
              <a:rPr lang="en-US" sz="1200" dirty="0">
                <a:latin typeface="Roboto" panose="02000000000000000000" pitchFamily="2" charset="0"/>
                <a:ea typeface="Roboto" panose="02000000000000000000" pitchFamily="2" charset="0"/>
                <a:hlinkClick r:id="rId3"/>
              </a:rPr>
              <a:t>Praxie.com</a:t>
            </a:r>
            <a:endParaRPr lang="en-US" sz="1200" dirty="0">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941081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FAD05F-BB7B-435F-99B2-4C4FF65A4604}"/>
              </a:ext>
            </a:extLst>
          </p:cNvPr>
          <p:cNvSpPr>
            <a:spLocks noGrp="1"/>
          </p:cNvSpPr>
          <p:nvPr>
            <p:ph type="title"/>
          </p:nvPr>
        </p:nvSpPr>
        <p:spPr/>
        <p:txBody>
          <a:bodyPr/>
          <a:lstStyle/>
          <a:p>
            <a:r>
              <a:rPr lang="en-US" dirty="0"/>
              <a:t>Switch Change Framework</a:t>
            </a:r>
          </a:p>
        </p:txBody>
      </p:sp>
      <p:sp>
        <p:nvSpPr>
          <p:cNvPr id="7" name="TextBox 6">
            <a:extLst>
              <a:ext uri="{FF2B5EF4-FFF2-40B4-BE49-F238E27FC236}">
                <a16:creationId xmlns:a16="http://schemas.microsoft.com/office/drawing/2014/main" id="{FFB2AB14-4AB8-4657-A711-BDCA357A288E}"/>
              </a:ext>
            </a:extLst>
          </p:cNvPr>
          <p:cNvSpPr txBox="1"/>
          <p:nvPr/>
        </p:nvSpPr>
        <p:spPr>
          <a:xfrm>
            <a:off x="13335" y="6582975"/>
            <a:ext cx="12192000" cy="276999"/>
          </a:xfrm>
          <a:prstGeom prst="rect">
            <a:avLst/>
          </a:prstGeom>
          <a:solidFill>
            <a:schemeClr val="bg1">
              <a:lumMod val="95000"/>
            </a:schemeClr>
          </a:solidFill>
        </p:spPr>
        <p:txBody>
          <a:bodyPr wrap="square" rtlCol="0">
            <a:spAutoFit/>
          </a:bodyPr>
          <a:lstStyle/>
          <a:p>
            <a:pPr lvl="0" algn="ctr"/>
            <a:r>
              <a:rPr lang="en-US" sz="1200" dirty="0">
                <a:latin typeface="Roboto" panose="02000000000000000000" pitchFamily="2" charset="0"/>
                <a:ea typeface="Roboto" panose="02000000000000000000" pitchFamily="2" charset="0"/>
              </a:rPr>
              <a:t>Want more best practices? Visit </a:t>
            </a:r>
            <a:r>
              <a:rPr lang="en-US" sz="1200" dirty="0">
                <a:latin typeface="Roboto" panose="02000000000000000000" pitchFamily="2" charset="0"/>
                <a:ea typeface="Roboto" panose="02000000000000000000" pitchFamily="2" charset="0"/>
                <a:hlinkClick r:id="rId3"/>
              </a:rPr>
              <a:t>Praxie.com</a:t>
            </a:r>
            <a:endParaRPr lang="en-US" sz="1200" dirty="0">
              <a:latin typeface="Roboto" panose="02000000000000000000" pitchFamily="2" charset="0"/>
              <a:ea typeface="Roboto" panose="02000000000000000000" pitchFamily="2" charset="0"/>
            </a:endParaRPr>
          </a:p>
        </p:txBody>
      </p:sp>
      <p:graphicFrame>
        <p:nvGraphicFramePr>
          <p:cNvPr id="11" name="Table 10">
            <a:extLst>
              <a:ext uri="{FF2B5EF4-FFF2-40B4-BE49-F238E27FC236}">
                <a16:creationId xmlns:a16="http://schemas.microsoft.com/office/drawing/2014/main" id="{E552940F-0466-714B-B3E2-1E83390B819C}"/>
              </a:ext>
            </a:extLst>
          </p:cNvPr>
          <p:cNvGraphicFramePr>
            <a:graphicFrameLocks noGrp="1"/>
          </p:cNvGraphicFramePr>
          <p:nvPr>
            <p:extLst>
              <p:ext uri="{D42A27DB-BD31-4B8C-83A1-F6EECF244321}">
                <p14:modId xmlns:p14="http://schemas.microsoft.com/office/powerpoint/2010/main" val="4067953021"/>
              </p:ext>
            </p:extLst>
          </p:nvPr>
        </p:nvGraphicFramePr>
        <p:xfrm>
          <a:off x="446636" y="1039652"/>
          <a:ext cx="11371152" cy="5261969"/>
        </p:xfrm>
        <a:graphic>
          <a:graphicData uri="http://schemas.openxmlformats.org/drawingml/2006/table">
            <a:tbl>
              <a:tblPr>
                <a:tableStyleId>{5C22544A-7EE6-4342-B048-85BDC9FD1C3A}</a:tableStyleId>
              </a:tblPr>
              <a:tblGrid>
                <a:gridCol w="3790384">
                  <a:extLst>
                    <a:ext uri="{9D8B030D-6E8A-4147-A177-3AD203B41FA5}">
                      <a16:colId xmlns:a16="http://schemas.microsoft.com/office/drawing/2014/main" val="2477878702"/>
                    </a:ext>
                  </a:extLst>
                </a:gridCol>
                <a:gridCol w="3790384">
                  <a:extLst>
                    <a:ext uri="{9D8B030D-6E8A-4147-A177-3AD203B41FA5}">
                      <a16:colId xmlns:a16="http://schemas.microsoft.com/office/drawing/2014/main" val="3950743709"/>
                    </a:ext>
                  </a:extLst>
                </a:gridCol>
                <a:gridCol w="3790384">
                  <a:extLst>
                    <a:ext uri="{9D8B030D-6E8A-4147-A177-3AD203B41FA5}">
                      <a16:colId xmlns:a16="http://schemas.microsoft.com/office/drawing/2014/main" val="2273048181"/>
                    </a:ext>
                  </a:extLst>
                </a:gridCol>
              </a:tblGrid>
              <a:tr h="454169">
                <a:tc>
                  <a:txBody>
                    <a:bodyPr/>
                    <a:lstStyle/>
                    <a:p>
                      <a:pPr algn="ctr"/>
                      <a:r>
                        <a:rPr lang="en-US" sz="1800" b="1" dirty="0">
                          <a:solidFill>
                            <a:schemeClr val="bg1"/>
                          </a:solidFill>
                        </a:rPr>
                        <a:t>Direct the Rider</a:t>
                      </a:r>
                    </a:p>
                  </a:txBody>
                  <a:tcPr anchor="ctr">
                    <a:solidFill>
                      <a:schemeClr val="bg1">
                        <a:lumMod val="50000"/>
                      </a:schemeClr>
                    </a:solidFill>
                  </a:tcPr>
                </a:tc>
                <a:tc>
                  <a:txBody>
                    <a:bodyPr/>
                    <a:lstStyle/>
                    <a:p>
                      <a:pPr algn="ctr"/>
                      <a:r>
                        <a:rPr lang="en-US" sz="1800" b="1" dirty="0">
                          <a:solidFill>
                            <a:schemeClr val="bg1"/>
                          </a:solidFill>
                        </a:rPr>
                        <a:t>Motivate the Elephant</a:t>
                      </a:r>
                    </a:p>
                  </a:txBody>
                  <a:tcPr anchor="ctr">
                    <a:solidFill>
                      <a:schemeClr val="bg1">
                        <a:lumMod val="50000"/>
                      </a:schemeClr>
                    </a:solidFill>
                  </a:tcPr>
                </a:tc>
                <a:tc>
                  <a:txBody>
                    <a:bodyPr/>
                    <a:lstStyle/>
                    <a:p>
                      <a:pPr algn="ctr"/>
                      <a:r>
                        <a:rPr lang="en-US" sz="1800" b="1" dirty="0">
                          <a:solidFill>
                            <a:schemeClr val="bg1"/>
                          </a:solidFill>
                        </a:rPr>
                        <a:t>Shape the Path</a:t>
                      </a:r>
                    </a:p>
                  </a:txBody>
                  <a:tcPr anchor="ctr">
                    <a:solidFill>
                      <a:schemeClr val="bg1">
                        <a:lumMod val="50000"/>
                      </a:schemeClr>
                    </a:solidFill>
                  </a:tcPr>
                </a:tc>
                <a:extLst>
                  <a:ext uri="{0D108BD9-81ED-4DB2-BD59-A6C34878D82A}">
                    <a16:rowId xmlns:a16="http://schemas.microsoft.com/office/drawing/2014/main" val="4188322654"/>
                  </a:ext>
                </a:extLst>
              </a:tr>
              <a:tr h="0">
                <a:tc>
                  <a:txBody>
                    <a:bodyPr/>
                    <a:lstStyle/>
                    <a:p>
                      <a:pPr algn="ctr"/>
                      <a:r>
                        <a:rPr lang="en-US" sz="1400" b="1" dirty="0">
                          <a:solidFill>
                            <a:schemeClr val="bg1"/>
                          </a:solidFill>
                        </a:rPr>
                        <a:t>1. Find Bright Spots</a:t>
                      </a:r>
                    </a:p>
                  </a:txBody>
                  <a:tcPr anchor="ctr">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algn="ctr"/>
                      <a:r>
                        <a:rPr lang="en-US" sz="1400" b="1" dirty="0">
                          <a:solidFill>
                            <a:schemeClr val="bg1"/>
                          </a:solidFill>
                        </a:rPr>
                        <a:t>4. Find the Feeling</a:t>
                      </a:r>
                    </a:p>
                  </a:txBody>
                  <a:tcPr anchor="ctr">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algn="ctr"/>
                      <a:r>
                        <a:rPr lang="en-US" sz="1400" b="1" dirty="0">
                          <a:solidFill>
                            <a:schemeClr val="bg1"/>
                          </a:solidFill>
                        </a:rPr>
                        <a:t>7. Tweak the Environment</a:t>
                      </a:r>
                    </a:p>
                  </a:txBody>
                  <a:tcPr anchor="ctr">
                    <a:lnB w="12700" cap="flat" cmpd="sng" algn="ctr">
                      <a:solidFill>
                        <a:schemeClr val="bg1">
                          <a:lumMod val="75000"/>
                        </a:schemeClr>
                      </a:solidFill>
                      <a:prstDash val="solid"/>
                      <a:round/>
                      <a:headEnd type="none" w="med" len="med"/>
                      <a:tailEnd type="none" w="med" len="med"/>
                    </a:lnB>
                    <a:solidFill>
                      <a:srgbClr val="488EFD"/>
                    </a:solidFill>
                  </a:tcPr>
                </a:tc>
                <a:extLst>
                  <a:ext uri="{0D108BD9-81ED-4DB2-BD59-A6C34878D82A}">
                    <a16:rowId xmlns:a16="http://schemas.microsoft.com/office/drawing/2014/main" val="1735245654"/>
                  </a:ext>
                </a:extLst>
              </a:tr>
              <a:tr h="0">
                <a:tc>
                  <a:txBody>
                    <a:bodyPr/>
                    <a:lstStyle/>
                    <a:p>
                      <a:pPr marL="0" indent="0" algn="ctr">
                        <a:buFont typeface="Arial" panose="020B0604020202020204" pitchFamily="34" charset="0"/>
                        <a:buNone/>
                      </a:pPr>
                      <a:r>
                        <a:rPr lang="en-US" sz="1000" dirty="0">
                          <a:solidFill>
                            <a:schemeClr val="tx1">
                              <a:lumMod val="65000"/>
                              <a:lumOff val="35000"/>
                            </a:schemeClr>
                          </a:solidFill>
                        </a:rPr>
                        <a:t>Change is difficult because we don’t know what to change to. Replicate successes.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dirty="0">
                          <a:solidFill>
                            <a:schemeClr val="tx1">
                              <a:lumMod val="65000"/>
                              <a:lumOff val="35000"/>
                            </a:schemeClr>
                          </a:solidFill>
                        </a:rPr>
                        <a:t>You can’t analyze change exactly, </a:t>
                      </a:r>
                    </a:p>
                    <a:p>
                      <a:pPr marL="0" indent="0" algn="ctr">
                        <a:buFont typeface="Arial" panose="020B0604020202020204" pitchFamily="34" charset="0"/>
                        <a:buNone/>
                      </a:pPr>
                      <a:r>
                        <a:rPr lang="en-US" sz="1000" dirty="0">
                          <a:solidFill>
                            <a:schemeClr val="tx1">
                              <a:lumMod val="65000"/>
                              <a:lumOff val="35000"/>
                            </a:schemeClr>
                          </a:solidFill>
                        </a:rPr>
                        <a:t>but you must instead feel excited about change.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dirty="0">
                          <a:solidFill>
                            <a:schemeClr val="tx1">
                              <a:lumMod val="65000"/>
                              <a:lumOff val="35000"/>
                            </a:schemeClr>
                          </a:solidFill>
                        </a:rPr>
                        <a:t>Make the path to success smoother </a:t>
                      </a:r>
                    </a:p>
                    <a:p>
                      <a:pPr marL="0" indent="0" algn="ctr">
                        <a:buFont typeface="Arial" panose="020B0604020202020204" pitchFamily="34" charset="0"/>
                        <a:buNone/>
                      </a:pPr>
                      <a:r>
                        <a:rPr lang="en-US" sz="1000" dirty="0">
                          <a:solidFill>
                            <a:schemeClr val="tx1">
                              <a:lumMod val="65000"/>
                              <a:lumOff val="35000"/>
                            </a:schemeClr>
                          </a:solidFill>
                        </a:rPr>
                        <a:t>instead of blaming people.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85763490"/>
                  </a:ext>
                </a:extLst>
              </a:tr>
              <a:tr h="901560">
                <a:tc>
                  <a:txBody>
                    <a:bodyPr/>
                    <a:lstStyle/>
                    <a:p>
                      <a:pPr marL="171450" indent="-171450">
                        <a:buFont typeface="Arial" panose="020B0604020202020204" pitchFamily="34" charset="0"/>
                        <a:buChar char="•"/>
                      </a:pPr>
                      <a:r>
                        <a:rPr lang="en-US" sz="1200" dirty="0">
                          <a:solidFill>
                            <a:schemeClr val="tx1">
                              <a:lumMod val="75000"/>
                              <a:lumOff val="25000"/>
                            </a:schemeClr>
                          </a:solidFill>
                        </a:rPr>
                        <a:t>List successes to replicate</a:t>
                      </a:r>
                    </a:p>
                    <a:p>
                      <a:pPr marL="171450" indent="-171450">
                        <a:buFont typeface="Arial" panose="020B0604020202020204" pitchFamily="34" charset="0"/>
                        <a:buChar char="•"/>
                      </a:pPr>
                      <a:r>
                        <a:rPr lang="en-US" sz="1200" dirty="0">
                          <a:solidFill>
                            <a:schemeClr val="tx1">
                              <a:lumMod val="75000"/>
                              <a:lumOff val="25000"/>
                            </a:schemeClr>
                          </a:solidFill>
                        </a:rPr>
                        <a:t> </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a:solidFill>
                            <a:schemeClr val="tx1">
                              <a:lumMod val="75000"/>
                              <a:lumOff val="25000"/>
                            </a:schemeClr>
                          </a:solidFill>
                        </a:rPr>
                        <a:t>List ideas for creating excitement</a:t>
                      </a:r>
                    </a:p>
                    <a:p>
                      <a:pPr marL="171450" indent="-171450">
                        <a:buFont typeface="Arial" panose="020B0604020202020204" pitchFamily="34" charset="0"/>
                        <a:buChar char="•"/>
                      </a:pPr>
                      <a:r>
                        <a:rPr lang="en-US" sz="1200" dirty="0">
                          <a:solidFill>
                            <a:schemeClr val="tx1">
                              <a:lumMod val="75000"/>
                              <a:lumOff val="25000"/>
                            </a:schemeClr>
                          </a:solidFill>
                        </a:rPr>
                        <a:t> </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a:solidFill>
                            <a:schemeClr val="tx1">
                              <a:lumMod val="75000"/>
                              <a:lumOff val="25000"/>
                            </a:schemeClr>
                          </a:solidFill>
                        </a:rPr>
                        <a:t>List ways to tweak the environment</a:t>
                      </a:r>
                    </a:p>
                    <a:p>
                      <a:pPr marL="171450" indent="-171450">
                        <a:buFont typeface="Arial" panose="020B0604020202020204" pitchFamily="34" charset="0"/>
                        <a:buChar char="•"/>
                      </a:pPr>
                      <a:r>
                        <a:rPr lang="en-US" sz="1200" dirty="0">
                          <a:solidFill>
                            <a:schemeClr val="tx1">
                              <a:lumMod val="75000"/>
                              <a:lumOff val="25000"/>
                            </a:schemeClr>
                          </a:solidFill>
                        </a:rPr>
                        <a:t> </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18535228"/>
                  </a:ext>
                </a:extLst>
              </a:tr>
              <a:tr h="0">
                <a:tc>
                  <a:txBody>
                    <a:bodyPr/>
                    <a:lstStyle/>
                    <a:p>
                      <a:pPr algn="ctr"/>
                      <a:r>
                        <a:rPr lang="en-US" sz="1400" b="1" dirty="0">
                          <a:solidFill>
                            <a:schemeClr val="bg1"/>
                          </a:solidFill>
                        </a:rPr>
                        <a:t>2. Script Critical Moves</a:t>
                      </a:r>
                    </a:p>
                  </a:txBody>
                  <a:tcPr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algn="ctr"/>
                      <a:r>
                        <a:rPr lang="en-US" sz="1400" b="1" dirty="0">
                          <a:solidFill>
                            <a:schemeClr val="bg1"/>
                          </a:solidFill>
                        </a:rPr>
                        <a:t>5. Shrink Change</a:t>
                      </a:r>
                    </a:p>
                  </a:txBody>
                  <a:tcPr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algn="ctr"/>
                      <a:r>
                        <a:rPr lang="en-US" sz="1400" b="1" dirty="0">
                          <a:solidFill>
                            <a:schemeClr val="bg1"/>
                          </a:solidFill>
                        </a:rPr>
                        <a:t>8. Build Habits</a:t>
                      </a:r>
                    </a:p>
                  </a:txBody>
                  <a:tcPr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488EFD"/>
                    </a:solidFill>
                  </a:tcPr>
                </a:tc>
                <a:extLst>
                  <a:ext uri="{0D108BD9-81ED-4DB2-BD59-A6C34878D82A}">
                    <a16:rowId xmlns:a16="http://schemas.microsoft.com/office/drawing/2014/main" val="493961630"/>
                  </a:ext>
                </a:extLst>
              </a:tr>
              <a:tr h="0">
                <a:tc>
                  <a:txBody>
                    <a:bodyPr/>
                    <a:lstStyle/>
                    <a:p>
                      <a:pPr marL="0" indent="0" algn="ctr">
                        <a:buFont typeface="Arial" panose="020B0604020202020204" pitchFamily="34" charset="0"/>
                        <a:buNone/>
                      </a:pPr>
                      <a:r>
                        <a:rPr lang="en-US" sz="1000" dirty="0">
                          <a:solidFill>
                            <a:schemeClr val="tx1">
                              <a:lumMod val="65000"/>
                              <a:lumOff val="35000"/>
                            </a:schemeClr>
                          </a:solidFill>
                        </a:rPr>
                        <a:t>Make sure everyone knows </a:t>
                      </a:r>
                    </a:p>
                    <a:p>
                      <a:pPr marL="0" indent="0" algn="ctr">
                        <a:buFont typeface="Arial" panose="020B0604020202020204" pitchFamily="34" charset="0"/>
                        <a:buNone/>
                      </a:pPr>
                      <a:r>
                        <a:rPr lang="en-US" sz="1000" dirty="0">
                          <a:solidFill>
                            <a:schemeClr val="tx1">
                              <a:lumMod val="65000"/>
                              <a:lumOff val="35000"/>
                            </a:schemeClr>
                          </a:solidFill>
                        </a:rPr>
                        <a:t>how to change.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dirty="0">
                          <a:solidFill>
                            <a:schemeClr val="tx1">
                              <a:lumMod val="65000"/>
                              <a:lumOff val="35000"/>
                            </a:schemeClr>
                          </a:solidFill>
                        </a:rPr>
                        <a:t>Make the change easier by making </a:t>
                      </a:r>
                    </a:p>
                    <a:p>
                      <a:pPr marL="0" indent="0" algn="ctr">
                        <a:buFont typeface="Arial" panose="020B0604020202020204" pitchFamily="34" charset="0"/>
                        <a:buNone/>
                      </a:pPr>
                      <a:r>
                        <a:rPr lang="en-US" sz="1000" dirty="0">
                          <a:solidFill>
                            <a:schemeClr val="tx1">
                              <a:lumMod val="65000"/>
                              <a:lumOff val="35000"/>
                            </a:schemeClr>
                          </a:solidFill>
                        </a:rPr>
                        <a:t>many smaller goals to achieve.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dirty="0">
                          <a:solidFill>
                            <a:schemeClr val="tx1">
                              <a:lumMod val="65000"/>
                              <a:lumOff val="35000"/>
                            </a:schemeClr>
                          </a:solidFill>
                        </a:rPr>
                        <a:t>Make the change habitual </a:t>
                      </a:r>
                    </a:p>
                    <a:p>
                      <a:pPr marL="0" indent="0" algn="ctr">
                        <a:buFont typeface="Arial" panose="020B0604020202020204" pitchFamily="34" charset="0"/>
                        <a:buNone/>
                      </a:pPr>
                      <a:r>
                        <a:rPr lang="en-US" sz="1000" dirty="0">
                          <a:solidFill>
                            <a:schemeClr val="tx1">
                              <a:lumMod val="65000"/>
                              <a:lumOff val="35000"/>
                            </a:schemeClr>
                          </a:solidFill>
                        </a:rPr>
                        <a:t>so there is less conflict.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2474862"/>
                  </a:ext>
                </a:extLst>
              </a:tr>
              <a:tr h="901560">
                <a:tc>
                  <a:txBody>
                    <a:bodyPr/>
                    <a:lstStyle/>
                    <a:p>
                      <a:pPr marL="171450" indent="-171450">
                        <a:buFont typeface="Arial" panose="020B0604020202020204" pitchFamily="34" charset="0"/>
                        <a:buChar char="•"/>
                      </a:pPr>
                      <a:r>
                        <a:rPr lang="en-US" sz="1200" dirty="0">
                          <a:solidFill>
                            <a:schemeClr val="tx1">
                              <a:lumMod val="75000"/>
                              <a:lumOff val="25000"/>
                            </a:schemeClr>
                          </a:solidFill>
                        </a:rPr>
                        <a:t>List how you will help people move toward change </a:t>
                      </a:r>
                    </a:p>
                    <a:p>
                      <a:pPr marL="171450" indent="-171450">
                        <a:buFont typeface="Arial" panose="020B0604020202020204" pitchFamily="34" charset="0"/>
                        <a:buChar char="•"/>
                      </a:pPr>
                      <a:r>
                        <a:rPr lang="en-US" sz="1200" dirty="0">
                          <a:solidFill>
                            <a:schemeClr val="tx1">
                              <a:lumMod val="75000"/>
                              <a:lumOff val="25000"/>
                            </a:schemeClr>
                          </a:solidFill>
                        </a:rPr>
                        <a:t> </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a:solidFill>
                            <a:schemeClr val="tx1">
                              <a:lumMod val="75000"/>
                              <a:lumOff val="25000"/>
                            </a:schemeClr>
                          </a:solidFill>
                        </a:rPr>
                        <a:t>List how you will shrink the larger change into smaller pieces</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a:solidFill>
                            <a:schemeClr val="tx1">
                              <a:lumMod val="75000"/>
                              <a:lumOff val="25000"/>
                            </a:schemeClr>
                          </a:solidFill>
                        </a:rPr>
                        <a:t>List how you will build habits </a:t>
                      </a:r>
                    </a:p>
                    <a:p>
                      <a:pPr marL="171450" indent="-171450">
                        <a:buFont typeface="Arial" panose="020B0604020202020204" pitchFamily="34" charset="0"/>
                        <a:buChar char="•"/>
                      </a:pPr>
                      <a:r>
                        <a:rPr lang="en-US" sz="1200" dirty="0">
                          <a:solidFill>
                            <a:schemeClr val="tx1">
                              <a:lumMod val="75000"/>
                              <a:lumOff val="25000"/>
                            </a:schemeClr>
                          </a:solidFill>
                        </a:rPr>
                        <a:t> </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29559793"/>
                  </a:ext>
                </a:extLst>
              </a:tr>
              <a:tr h="0">
                <a:tc>
                  <a:txBody>
                    <a:bodyPr/>
                    <a:lstStyle/>
                    <a:p>
                      <a:pPr algn="ctr"/>
                      <a:r>
                        <a:rPr lang="en-US" sz="1400" b="1" dirty="0">
                          <a:solidFill>
                            <a:schemeClr val="bg1"/>
                          </a:solidFill>
                        </a:rPr>
                        <a:t>3. Point to Destination</a:t>
                      </a:r>
                    </a:p>
                  </a:txBody>
                  <a:tcPr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algn="ctr"/>
                      <a:r>
                        <a:rPr lang="en-US" sz="1400" b="1" dirty="0">
                          <a:solidFill>
                            <a:schemeClr val="bg1"/>
                          </a:solidFill>
                        </a:rPr>
                        <a:t>6. Grow Your People</a:t>
                      </a:r>
                    </a:p>
                  </a:txBody>
                  <a:tcPr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488EFD"/>
                    </a:solidFill>
                  </a:tcPr>
                </a:tc>
                <a:tc>
                  <a:txBody>
                    <a:bodyPr/>
                    <a:lstStyle/>
                    <a:p>
                      <a:pPr algn="ctr"/>
                      <a:r>
                        <a:rPr lang="en-US" sz="1400" b="1" dirty="0">
                          <a:solidFill>
                            <a:schemeClr val="bg1"/>
                          </a:solidFill>
                        </a:rPr>
                        <a:t>9. Rally the Herd</a:t>
                      </a:r>
                    </a:p>
                  </a:txBody>
                  <a:tcPr anchor="ct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488EFD"/>
                    </a:solidFill>
                  </a:tcPr>
                </a:tc>
                <a:extLst>
                  <a:ext uri="{0D108BD9-81ED-4DB2-BD59-A6C34878D82A}">
                    <a16:rowId xmlns:a16="http://schemas.microsoft.com/office/drawing/2014/main" val="4172085058"/>
                  </a:ext>
                </a:extLst>
              </a:tr>
              <a:tr h="0">
                <a:tc>
                  <a:txBody>
                    <a:bodyPr/>
                    <a:lstStyle/>
                    <a:p>
                      <a:pPr marL="0" indent="0" algn="ctr">
                        <a:buFont typeface="Arial" panose="020B0604020202020204" pitchFamily="34" charset="0"/>
                        <a:buNone/>
                      </a:pPr>
                      <a:r>
                        <a:rPr lang="en-US" sz="1000" dirty="0">
                          <a:solidFill>
                            <a:schemeClr val="tx1">
                              <a:lumMod val="65000"/>
                              <a:lumOff val="35000"/>
                            </a:schemeClr>
                          </a:solidFill>
                        </a:rPr>
                        <a:t>Make sure you know </a:t>
                      </a:r>
                    </a:p>
                    <a:p>
                      <a:pPr marL="0" indent="0" algn="ctr">
                        <a:buFont typeface="Arial" panose="020B0604020202020204" pitchFamily="34" charset="0"/>
                        <a:buNone/>
                      </a:pPr>
                      <a:r>
                        <a:rPr lang="en-US" sz="1000" dirty="0">
                          <a:solidFill>
                            <a:schemeClr val="tx1">
                              <a:lumMod val="65000"/>
                              <a:lumOff val="35000"/>
                            </a:schemeClr>
                          </a:solidFill>
                        </a:rPr>
                        <a:t>what the end goal of change is.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dirty="0">
                          <a:solidFill>
                            <a:schemeClr val="tx1">
                              <a:lumMod val="65000"/>
                              <a:lumOff val="35000"/>
                            </a:schemeClr>
                          </a:solidFill>
                        </a:rPr>
                        <a:t>Appeal to an identity that makes people </a:t>
                      </a:r>
                    </a:p>
                    <a:p>
                      <a:pPr marL="0" indent="0" algn="ctr">
                        <a:buFont typeface="Arial" panose="020B0604020202020204" pitchFamily="34" charset="0"/>
                        <a:buNone/>
                      </a:pPr>
                      <a:r>
                        <a:rPr lang="en-US" sz="1000" dirty="0">
                          <a:solidFill>
                            <a:schemeClr val="tx1">
                              <a:lumMod val="65000"/>
                              <a:lumOff val="35000"/>
                            </a:schemeClr>
                          </a:solidFill>
                        </a:rPr>
                        <a:t>feel strong and competent.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dirty="0">
                          <a:solidFill>
                            <a:schemeClr val="tx1">
                              <a:lumMod val="65000"/>
                              <a:lumOff val="35000"/>
                            </a:schemeClr>
                          </a:solidFill>
                        </a:rPr>
                        <a:t>Make sure everyone is onboard with the change </a:t>
                      </a:r>
                    </a:p>
                    <a:p>
                      <a:pPr marL="0" indent="0" algn="ctr">
                        <a:buFont typeface="Arial" panose="020B0604020202020204" pitchFamily="34" charset="0"/>
                        <a:buNone/>
                      </a:pPr>
                      <a:r>
                        <a:rPr lang="en-US" sz="1000" dirty="0">
                          <a:solidFill>
                            <a:schemeClr val="tx1">
                              <a:lumMod val="65000"/>
                              <a:lumOff val="35000"/>
                            </a:schemeClr>
                          </a:solidFill>
                        </a:rPr>
                        <a:t>because otherwise, they may follow others.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8394659"/>
                  </a:ext>
                </a:extLst>
              </a:tr>
              <a:tr h="901560">
                <a:tc>
                  <a:txBody>
                    <a:bodyPr/>
                    <a:lstStyle/>
                    <a:p>
                      <a:pPr marL="171450" indent="-171450">
                        <a:buFont typeface="Arial" panose="020B0604020202020204" pitchFamily="34" charset="0"/>
                        <a:buChar char="•"/>
                      </a:pPr>
                      <a:r>
                        <a:rPr lang="en-US" sz="1200" dirty="0">
                          <a:solidFill>
                            <a:schemeClr val="tx1">
                              <a:lumMod val="75000"/>
                              <a:lumOff val="25000"/>
                            </a:schemeClr>
                          </a:solidFill>
                        </a:rPr>
                        <a:t>List your destination and how you will point to it </a:t>
                      </a:r>
                    </a:p>
                    <a:p>
                      <a:pPr marL="171450" indent="-171450">
                        <a:buFont typeface="Arial" panose="020B0604020202020204" pitchFamily="34" charset="0"/>
                        <a:buChar char="•"/>
                      </a:pPr>
                      <a:r>
                        <a:rPr lang="en-US" sz="1200" dirty="0">
                          <a:solidFill>
                            <a:schemeClr val="tx1">
                              <a:lumMod val="75000"/>
                              <a:lumOff val="25000"/>
                            </a:schemeClr>
                          </a:solidFill>
                        </a:rPr>
                        <a:t> </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a:solidFill>
                            <a:schemeClr val="tx1">
                              <a:lumMod val="75000"/>
                              <a:lumOff val="25000"/>
                            </a:schemeClr>
                          </a:solidFill>
                        </a:rPr>
                        <a:t>List how you will train and develop people</a:t>
                      </a:r>
                    </a:p>
                    <a:p>
                      <a:pPr marL="171450" indent="-171450">
                        <a:buFont typeface="Arial" panose="020B0604020202020204" pitchFamily="34" charset="0"/>
                        <a:buChar char="•"/>
                      </a:pPr>
                      <a:r>
                        <a:rPr lang="en-US" sz="1200" dirty="0">
                          <a:solidFill>
                            <a:schemeClr val="tx1">
                              <a:lumMod val="75000"/>
                              <a:lumOff val="25000"/>
                            </a:schemeClr>
                          </a:solidFill>
                        </a:rPr>
                        <a:t> </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a:solidFill>
                            <a:schemeClr val="tx1">
                              <a:lumMod val="75000"/>
                              <a:lumOff val="25000"/>
                            </a:schemeClr>
                          </a:solidFill>
                        </a:rPr>
                        <a:t>List how you will rally people around the change </a:t>
                      </a:r>
                    </a:p>
                    <a:p>
                      <a:pPr marL="171450" indent="-171450">
                        <a:buFont typeface="Arial" panose="020B0604020202020204" pitchFamily="34" charset="0"/>
                        <a:buChar char="•"/>
                      </a:pPr>
                      <a:r>
                        <a:rPr lang="en-US" sz="1200" dirty="0">
                          <a:solidFill>
                            <a:schemeClr val="tx1">
                              <a:lumMod val="75000"/>
                              <a:lumOff val="25000"/>
                            </a:schemeClr>
                          </a:solidFill>
                        </a:rPr>
                        <a:t> </a:t>
                      </a:r>
                    </a:p>
                    <a:p>
                      <a:pPr marL="171450" indent="-171450">
                        <a:buFont typeface="Arial" panose="020B0604020202020204" pitchFamily="34" charset="0"/>
                        <a:buChar char="•"/>
                      </a:pPr>
                      <a:r>
                        <a:rPr lang="en-US" sz="1200" dirty="0">
                          <a:solidFill>
                            <a:schemeClr val="tx1">
                              <a:lumMod val="75000"/>
                              <a:lumOff val="25000"/>
                            </a:schemeClr>
                          </a:solidFill>
                        </a:rPr>
                        <a:t>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4254172"/>
                  </a:ext>
                </a:extLst>
              </a:tr>
            </a:tbl>
          </a:graphicData>
        </a:graphic>
      </p:graphicFrame>
      <p:sp>
        <p:nvSpPr>
          <p:cNvPr id="5" name="TextBox 4">
            <a:extLst>
              <a:ext uri="{FF2B5EF4-FFF2-40B4-BE49-F238E27FC236}">
                <a16:creationId xmlns:a16="http://schemas.microsoft.com/office/drawing/2014/main" id="{E7444371-D046-A34E-AA9B-9E8BB95FF212}"/>
              </a:ext>
            </a:extLst>
          </p:cNvPr>
          <p:cNvSpPr txBox="1"/>
          <p:nvPr/>
        </p:nvSpPr>
        <p:spPr>
          <a:xfrm>
            <a:off x="5866547" y="326175"/>
            <a:ext cx="30379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prstClr val="black">
                    <a:lumMod val="50000"/>
                    <a:lumOff val="50000"/>
                  </a:prstClr>
                </a:solidFill>
                <a:latin typeface="Calibri"/>
              </a:rPr>
              <a:t>Review the framework and list how you will address each element as part of your change process.</a:t>
            </a:r>
            <a:endParaRPr kumimoji="0" lang="en-US" sz="10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896249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FAD05F-BB7B-435F-99B2-4C4FF65A4604}"/>
              </a:ext>
            </a:extLst>
          </p:cNvPr>
          <p:cNvSpPr>
            <a:spLocks noGrp="1"/>
          </p:cNvSpPr>
          <p:nvPr>
            <p:ph type="title"/>
          </p:nvPr>
        </p:nvSpPr>
        <p:spPr>
          <a:xfrm>
            <a:off x="516833" y="174018"/>
            <a:ext cx="6537109" cy="704424"/>
          </a:xfrm>
        </p:spPr>
        <p:txBody>
          <a:bodyPr>
            <a:normAutofit/>
          </a:bodyPr>
          <a:lstStyle/>
          <a:p>
            <a:r>
              <a:rPr lang="en-US" dirty="0"/>
              <a:t>Actions</a:t>
            </a:r>
          </a:p>
        </p:txBody>
      </p:sp>
      <p:sp>
        <p:nvSpPr>
          <p:cNvPr id="7" name="TextBox 6">
            <a:extLst>
              <a:ext uri="{FF2B5EF4-FFF2-40B4-BE49-F238E27FC236}">
                <a16:creationId xmlns:a16="http://schemas.microsoft.com/office/drawing/2014/main" id="{FFB2AB14-4AB8-4657-A711-BDCA357A288E}"/>
              </a:ext>
            </a:extLst>
          </p:cNvPr>
          <p:cNvSpPr txBox="1"/>
          <p:nvPr/>
        </p:nvSpPr>
        <p:spPr>
          <a:xfrm>
            <a:off x="13335" y="6582975"/>
            <a:ext cx="12192000" cy="276999"/>
          </a:xfrm>
          <a:prstGeom prst="rect">
            <a:avLst/>
          </a:prstGeom>
          <a:solidFill>
            <a:schemeClr val="bg1">
              <a:lumMod val="9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mn-cs"/>
              </a:rPr>
              <a:t>Want more best practices? Visit </a:t>
            </a:r>
            <a:r>
              <a:rPr kumimoji="0" lang="en-US" sz="12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mn-cs"/>
                <a:hlinkClick r:id="rId3"/>
              </a:rPr>
              <a:t>Praxie.com</a:t>
            </a:r>
            <a:endParaRPr kumimoji="0" lang="en-US" sz="12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mn-cs"/>
            </a:endParaRPr>
          </a:p>
        </p:txBody>
      </p:sp>
      <p:graphicFrame>
        <p:nvGraphicFramePr>
          <p:cNvPr id="6" name="Table 4">
            <a:extLst>
              <a:ext uri="{FF2B5EF4-FFF2-40B4-BE49-F238E27FC236}">
                <a16:creationId xmlns:a16="http://schemas.microsoft.com/office/drawing/2014/main" id="{17B4EFB7-49C9-2647-BD2F-8D8B94008119}"/>
              </a:ext>
            </a:extLst>
          </p:cNvPr>
          <p:cNvGraphicFramePr>
            <a:graphicFrameLocks noGrp="1"/>
          </p:cNvGraphicFramePr>
          <p:nvPr>
            <p:ph idx="1"/>
            <p:extLst>
              <p:ext uri="{D42A27DB-BD31-4B8C-83A1-F6EECF244321}">
                <p14:modId xmlns:p14="http://schemas.microsoft.com/office/powerpoint/2010/main" val="1341649349"/>
              </p:ext>
            </p:extLst>
          </p:nvPr>
        </p:nvGraphicFramePr>
        <p:xfrm>
          <a:off x="516833" y="1839816"/>
          <a:ext cx="11226798" cy="2595880"/>
        </p:xfrm>
        <a:graphic>
          <a:graphicData uri="http://schemas.openxmlformats.org/drawingml/2006/table">
            <a:tbl>
              <a:tblPr firstRow="1" bandRow="1">
                <a:tableStyleId>{5A111915-BE36-4E01-A7E5-04B1672EAD32}</a:tableStyleId>
              </a:tblPr>
              <a:tblGrid>
                <a:gridCol w="6178257">
                  <a:extLst>
                    <a:ext uri="{9D8B030D-6E8A-4147-A177-3AD203B41FA5}">
                      <a16:colId xmlns:a16="http://schemas.microsoft.com/office/drawing/2014/main" val="46180726"/>
                    </a:ext>
                  </a:extLst>
                </a:gridCol>
                <a:gridCol w="2564524">
                  <a:extLst>
                    <a:ext uri="{9D8B030D-6E8A-4147-A177-3AD203B41FA5}">
                      <a16:colId xmlns:a16="http://schemas.microsoft.com/office/drawing/2014/main" val="3392008943"/>
                    </a:ext>
                  </a:extLst>
                </a:gridCol>
                <a:gridCol w="2484017">
                  <a:extLst>
                    <a:ext uri="{9D8B030D-6E8A-4147-A177-3AD203B41FA5}">
                      <a16:colId xmlns:a16="http://schemas.microsoft.com/office/drawing/2014/main" val="1406637558"/>
                    </a:ext>
                  </a:extLst>
                </a:gridCol>
              </a:tblGrid>
              <a:tr h="370840">
                <a:tc>
                  <a:txBody>
                    <a:bodyPr/>
                    <a:lstStyle/>
                    <a:p>
                      <a:r>
                        <a:rPr lang="en-US" dirty="0"/>
                        <a:t>Actions</a:t>
                      </a:r>
                    </a:p>
                  </a:txBody>
                  <a:tcPr>
                    <a:solidFill>
                      <a:srgbClr val="488EFD"/>
                    </a:solidFill>
                  </a:tcPr>
                </a:tc>
                <a:tc>
                  <a:txBody>
                    <a:bodyPr/>
                    <a:lstStyle/>
                    <a:p>
                      <a:r>
                        <a:rPr lang="en-US" dirty="0"/>
                        <a:t>Owner</a:t>
                      </a:r>
                    </a:p>
                  </a:txBody>
                  <a:tcPr>
                    <a:solidFill>
                      <a:srgbClr val="488EFD"/>
                    </a:solidFill>
                  </a:tcPr>
                </a:tc>
                <a:tc>
                  <a:txBody>
                    <a:bodyPr/>
                    <a:lstStyle/>
                    <a:p>
                      <a:r>
                        <a:rPr lang="en-US" dirty="0"/>
                        <a:t>Due Date</a:t>
                      </a:r>
                    </a:p>
                  </a:txBody>
                  <a:tcPr>
                    <a:solidFill>
                      <a:srgbClr val="488EFD"/>
                    </a:solidFill>
                  </a:tcPr>
                </a:tc>
                <a:extLst>
                  <a:ext uri="{0D108BD9-81ED-4DB2-BD59-A6C34878D82A}">
                    <a16:rowId xmlns:a16="http://schemas.microsoft.com/office/drawing/2014/main" val="2640850653"/>
                  </a:ext>
                </a:extLst>
              </a:tr>
              <a:tr h="370840">
                <a:tc>
                  <a:txBody>
                    <a:bodyPr/>
                    <a:lstStyle/>
                    <a:p>
                      <a:r>
                        <a:rPr lang="en-US" dirty="0">
                          <a:solidFill>
                            <a:schemeClr val="tx1">
                              <a:lumMod val="75000"/>
                              <a:lumOff val="25000"/>
                            </a:schemeClr>
                          </a:solidFill>
                        </a:rPr>
                        <a:t>Enter action here</a:t>
                      </a:r>
                    </a:p>
                  </a:txBody>
                  <a:tcPr/>
                </a:tc>
                <a:tc>
                  <a:txBody>
                    <a:bodyPr/>
                    <a:lstStyle/>
                    <a:p>
                      <a:r>
                        <a:rPr lang="en-US" dirty="0">
                          <a:solidFill>
                            <a:schemeClr val="tx1">
                              <a:lumMod val="75000"/>
                              <a:lumOff val="25000"/>
                            </a:schemeClr>
                          </a:solidFill>
                        </a:rPr>
                        <a:t>Enter owner</a:t>
                      </a:r>
                    </a:p>
                  </a:txBody>
                  <a:tcPr/>
                </a:tc>
                <a:tc>
                  <a:txBody>
                    <a:bodyPr/>
                    <a:lstStyle/>
                    <a:p>
                      <a:r>
                        <a:rPr lang="en-US" dirty="0">
                          <a:solidFill>
                            <a:schemeClr val="tx1">
                              <a:lumMod val="75000"/>
                              <a:lumOff val="25000"/>
                            </a:schemeClr>
                          </a:solidFill>
                        </a:rPr>
                        <a:t>Enter due date</a:t>
                      </a:r>
                    </a:p>
                  </a:txBody>
                  <a:tcPr/>
                </a:tc>
                <a:extLst>
                  <a:ext uri="{0D108BD9-81ED-4DB2-BD59-A6C34878D82A}">
                    <a16:rowId xmlns:a16="http://schemas.microsoft.com/office/drawing/2014/main" val="970708473"/>
                  </a:ext>
                </a:extLst>
              </a:tr>
              <a:tr h="370840">
                <a:tc>
                  <a:txBody>
                    <a:bodyPr/>
                    <a:lstStyle/>
                    <a:p>
                      <a:endParaRPr lang="en-US" dirty="0">
                        <a:solidFill>
                          <a:schemeClr val="tx1">
                            <a:lumMod val="75000"/>
                            <a:lumOff val="25000"/>
                          </a:schemeClr>
                        </a:solidFill>
                      </a:endParaRPr>
                    </a:p>
                  </a:txBody>
                  <a:tcPr/>
                </a:tc>
                <a:tc>
                  <a:txBody>
                    <a:bodyPr/>
                    <a:lstStyle/>
                    <a:p>
                      <a:endParaRPr lang="en-US" dirty="0">
                        <a:solidFill>
                          <a:schemeClr val="tx1">
                            <a:lumMod val="75000"/>
                            <a:lumOff val="25000"/>
                          </a:schemeClr>
                        </a:solidFill>
                      </a:endParaRPr>
                    </a:p>
                  </a:txBody>
                  <a:tcPr/>
                </a:tc>
                <a:tc>
                  <a:txBody>
                    <a:bodyPr/>
                    <a:lstStyle/>
                    <a:p>
                      <a:endParaRPr lang="en-US" dirty="0">
                        <a:solidFill>
                          <a:schemeClr val="tx1">
                            <a:lumMod val="75000"/>
                            <a:lumOff val="25000"/>
                          </a:schemeClr>
                        </a:solidFill>
                      </a:endParaRPr>
                    </a:p>
                  </a:txBody>
                  <a:tcPr/>
                </a:tc>
                <a:extLst>
                  <a:ext uri="{0D108BD9-81ED-4DB2-BD59-A6C34878D82A}">
                    <a16:rowId xmlns:a16="http://schemas.microsoft.com/office/drawing/2014/main" val="2632276119"/>
                  </a:ext>
                </a:extLst>
              </a:tr>
              <a:tr h="370840">
                <a:tc>
                  <a:txBody>
                    <a:bodyPr/>
                    <a:lstStyle/>
                    <a:p>
                      <a:endParaRPr lang="en-US" dirty="0">
                        <a:solidFill>
                          <a:schemeClr val="tx1">
                            <a:lumMod val="75000"/>
                            <a:lumOff val="25000"/>
                          </a:schemeClr>
                        </a:solidFill>
                      </a:endParaRPr>
                    </a:p>
                  </a:txBody>
                  <a:tcPr/>
                </a:tc>
                <a:tc>
                  <a:txBody>
                    <a:bodyPr/>
                    <a:lstStyle/>
                    <a:p>
                      <a:endParaRPr lang="en-US">
                        <a:solidFill>
                          <a:schemeClr val="tx1">
                            <a:lumMod val="75000"/>
                            <a:lumOff val="25000"/>
                          </a:schemeClr>
                        </a:solidFill>
                      </a:endParaRPr>
                    </a:p>
                  </a:txBody>
                  <a:tcPr/>
                </a:tc>
                <a:tc>
                  <a:txBody>
                    <a:bodyPr/>
                    <a:lstStyle/>
                    <a:p>
                      <a:endParaRPr lang="en-US" dirty="0">
                        <a:solidFill>
                          <a:schemeClr val="tx1">
                            <a:lumMod val="75000"/>
                            <a:lumOff val="25000"/>
                          </a:schemeClr>
                        </a:solidFill>
                      </a:endParaRPr>
                    </a:p>
                  </a:txBody>
                  <a:tcPr/>
                </a:tc>
                <a:extLst>
                  <a:ext uri="{0D108BD9-81ED-4DB2-BD59-A6C34878D82A}">
                    <a16:rowId xmlns:a16="http://schemas.microsoft.com/office/drawing/2014/main" val="410097746"/>
                  </a:ext>
                </a:extLst>
              </a:tr>
              <a:tr h="370840">
                <a:tc>
                  <a:txBody>
                    <a:bodyPr/>
                    <a:lstStyle/>
                    <a:p>
                      <a:endParaRPr lang="en-US">
                        <a:solidFill>
                          <a:schemeClr val="tx1">
                            <a:lumMod val="75000"/>
                            <a:lumOff val="25000"/>
                          </a:schemeClr>
                        </a:solidFill>
                      </a:endParaRPr>
                    </a:p>
                  </a:txBody>
                  <a:tcPr/>
                </a:tc>
                <a:tc>
                  <a:txBody>
                    <a:bodyPr/>
                    <a:lstStyle/>
                    <a:p>
                      <a:endParaRPr lang="en-US" dirty="0">
                        <a:solidFill>
                          <a:schemeClr val="tx1">
                            <a:lumMod val="75000"/>
                            <a:lumOff val="25000"/>
                          </a:schemeClr>
                        </a:solidFill>
                      </a:endParaRPr>
                    </a:p>
                  </a:txBody>
                  <a:tcPr/>
                </a:tc>
                <a:tc>
                  <a:txBody>
                    <a:bodyPr/>
                    <a:lstStyle/>
                    <a:p>
                      <a:endParaRPr lang="en-US" dirty="0">
                        <a:solidFill>
                          <a:schemeClr val="tx1">
                            <a:lumMod val="75000"/>
                            <a:lumOff val="25000"/>
                          </a:schemeClr>
                        </a:solidFill>
                      </a:endParaRPr>
                    </a:p>
                  </a:txBody>
                  <a:tcPr/>
                </a:tc>
                <a:extLst>
                  <a:ext uri="{0D108BD9-81ED-4DB2-BD59-A6C34878D82A}">
                    <a16:rowId xmlns:a16="http://schemas.microsoft.com/office/drawing/2014/main" val="2424101014"/>
                  </a:ext>
                </a:extLst>
              </a:tr>
              <a:tr h="370840">
                <a:tc>
                  <a:txBody>
                    <a:bodyPr/>
                    <a:lstStyle/>
                    <a:p>
                      <a:endParaRPr lang="en-US" dirty="0">
                        <a:solidFill>
                          <a:schemeClr val="tx1">
                            <a:lumMod val="75000"/>
                            <a:lumOff val="25000"/>
                          </a:schemeClr>
                        </a:solidFill>
                      </a:endParaRPr>
                    </a:p>
                  </a:txBody>
                  <a:tcPr/>
                </a:tc>
                <a:tc>
                  <a:txBody>
                    <a:bodyPr/>
                    <a:lstStyle/>
                    <a:p>
                      <a:endParaRPr lang="en-US" dirty="0">
                        <a:solidFill>
                          <a:schemeClr val="tx1">
                            <a:lumMod val="75000"/>
                            <a:lumOff val="25000"/>
                          </a:schemeClr>
                        </a:solidFill>
                      </a:endParaRPr>
                    </a:p>
                  </a:txBody>
                  <a:tcPr/>
                </a:tc>
                <a:tc>
                  <a:txBody>
                    <a:bodyPr/>
                    <a:lstStyle/>
                    <a:p>
                      <a:endParaRPr lang="en-US" dirty="0">
                        <a:solidFill>
                          <a:schemeClr val="tx1">
                            <a:lumMod val="75000"/>
                            <a:lumOff val="25000"/>
                          </a:schemeClr>
                        </a:solidFill>
                      </a:endParaRPr>
                    </a:p>
                  </a:txBody>
                  <a:tcPr/>
                </a:tc>
                <a:extLst>
                  <a:ext uri="{0D108BD9-81ED-4DB2-BD59-A6C34878D82A}">
                    <a16:rowId xmlns:a16="http://schemas.microsoft.com/office/drawing/2014/main" val="1854427757"/>
                  </a:ext>
                </a:extLst>
              </a:tr>
              <a:tr h="370840">
                <a:tc>
                  <a:txBody>
                    <a:bodyPr/>
                    <a:lstStyle/>
                    <a:p>
                      <a:endParaRPr lang="en-US" dirty="0">
                        <a:solidFill>
                          <a:schemeClr val="tx1">
                            <a:lumMod val="75000"/>
                            <a:lumOff val="25000"/>
                          </a:schemeClr>
                        </a:solidFill>
                      </a:endParaRPr>
                    </a:p>
                  </a:txBody>
                  <a:tcPr/>
                </a:tc>
                <a:tc>
                  <a:txBody>
                    <a:bodyPr/>
                    <a:lstStyle/>
                    <a:p>
                      <a:endParaRPr lang="en-US" dirty="0">
                        <a:solidFill>
                          <a:schemeClr val="tx1">
                            <a:lumMod val="75000"/>
                            <a:lumOff val="25000"/>
                          </a:schemeClr>
                        </a:solidFill>
                      </a:endParaRPr>
                    </a:p>
                  </a:txBody>
                  <a:tcPr/>
                </a:tc>
                <a:tc>
                  <a:txBody>
                    <a:bodyPr/>
                    <a:lstStyle/>
                    <a:p>
                      <a:endParaRPr lang="en-US" dirty="0">
                        <a:solidFill>
                          <a:schemeClr val="tx1">
                            <a:lumMod val="75000"/>
                            <a:lumOff val="25000"/>
                          </a:schemeClr>
                        </a:solidFill>
                      </a:endParaRPr>
                    </a:p>
                  </a:txBody>
                  <a:tcPr/>
                </a:tc>
                <a:extLst>
                  <a:ext uri="{0D108BD9-81ED-4DB2-BD59-A6C34878D82A}">
                    <a16:rowId xmlns:a16="http://schemas.microsoft.com/office/drawing/2014/main" val="266707357"/>
                  </a:ext>
                </a:extLst>
              </a:tr>
            </a:tbl>
          </a:graphicData>
        </a:graphic>
      </p:graphicFrame>
      <p:sp>
        <p:nvSpPr>
          <p:cNvPr id="8" name="TextBox 7">
            <a:extLst>
              <a:ext uri="{FF2B5EF4-FFF2-40B4-BE49-F238E27FC236}">
                <a16:creationId xmlns:a16="http://schemas.microsoft.com/office/drawing/2014/main" id="{61A64D0C-DC1F-244F-9FAC-98054C34AD0C}"/>
              </a:ext>
            </a:extLst>
          </p:cNvPr>
          <p:cNvSpPr txBox="1"/>
          <p:nvPr/>
        </p:nvSpPr>
        <p:spPr>
          <a:xfrm>
            <a:off x="643719" y="1097519"/>
            <a:ext cx="1090456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lumMod val="50000"/>
                    <a:lumOff val="50000"/>
                  </a:srgbClr>
                </a:solidFill>
                <a:effectLst/>
                <a:uLnTx/>
                <a:uFillTx/>
                <a:latin typeface="Arial"/>
                <a:ea typeface="+mn-ea"/>
                <a:cs typeface="Arial"/>
                <a:sym typeface="Arial"/>
              </a:rPr>
              <a:t>Create an action plan for addressing the specific strategies you identified. Include actions focused on how you will incorporate the results of your work into your business plans and change management process.</a:t>
            </a:r>
          </a:p>
        </p:txBody>
      </p:sp>
    </p:spTree>
    <p:extLst>
      <p:ext uri="{BB962C8B-B14F-4D97-AF65-F5344CB8AC3E}">
        <p14:creationId xmlns:p14="http://schemas.microsoft.com/office/powerpoint/2010/main" val="2862369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hoices xmlns="2b6f4d9c-e67e-4634-a886-8566b3a998fa" xsi:nil="true"/>
    <TaxCatchAll xmlns="3c7d788f-59f0-4ee8-87d4-6b60b595ee8d" xsi:nil="true"/>
    <lcf76f155ced4ddcb4097134ff3c332f xmlns="2b6f4d9c-e67e-4634-a886-8566b3a998fa">
      <Terms xmlns="http://schemas.microsoft.com/office/infopath/2007/PartnerControls"/>
    </lcf76f155ced4ddcb4097134ff3c332f>
    <l818df8a0a674e35b3dc206ef12f8e81 xmlns="2b6f4d9c-e67e-4634-a886-8566b3a998fa">
      <Terms xmlns="http://schemas.microsoft.com/office/infopath/2007/PartnerControls"/>
    </l818df8a0a674e35b3dc206ef12f8e81>
    <Choice2 xmlns="2b6f4d9c-e67e-4634-a886-8566b3a998f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899AB1BC93D4E4D960A38F828B74F9A" ma:contentTypeVersion="22" ma:contentTypeDescription="Create a new document." ma:contentTypeScope="" ma:versionID="cbd20e80dd8e6aa652f2e14ac64b8571">
  <xsd:schema xmlns:xsd="http://www.w3.org/2001/XMLSchema" xmlns:xs="http://www.w3.org/2001/XMLSchema" xmlns:p="http://schemas.microsoft.com/office/2006/metadata/properties" xmlns:ns2="3c7d788f-59f0-4ee8-87d4-6b60b595ee8d" xmlns:ns3="2b6f4d9c-e67e-4634-a886-8566b3a998fa" targetNamespace="http://schemas.microsoft.com/office/2006/metadata/properties" ma:root="true" ma:fieldsID="9d2b15c11c72407b5cb5cda19bfb0cc0" ns2:_="" ns3:_="">
    <xsd:import namespace="3c7d788f-59f0-4ee8-87d4-6b60b595ee8d"/>
    <xsd:import namespace="2b6f4d9c-e67e-4634-a886-8566b3a998f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element ref="ns3:MediaLengthInSeconds" minOccurs="0"/>
                <xsd:element ref="ns3:l818df8a0a674e35b3dc206ef12f8e81" minOccurs="0"/>
                <xsd:element ref="ns2:TaxCatchAll" minOccurs="0"/>
                <xsd:element ref="ns3:Choices" minOccurs="0"/>
                <xsd:element ref="ns3:Choice2"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7d788f-59f0-4ee8-87d4-6b60b595ee8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acb10aa8-48d9-41ba-92ef-27d574b4dc5d}" ma:internalName="TaxCatchAll" ma:showField="CatchAllData" ma:web="3c7d788f-59f0-4ee8-87d4-6b60b595ee8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b6f4d9c-e67e-4634-a886-8566b3a998f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818df8a0a674e35b3dc206ef12f8e81" ma:index="22" nillable="true" ma:taxonomy="true" ma:internalName="l818df8a0a674e35b3dc206ef12f8e81" ma:taxonomyFieldName="Terms" ma:displayName="Terms" ma:default="" ma:fieldId="{5818df8a-0a67-4e35-b3dc-206ef12f8e81}" ma:taxonomyMulti="true" ma:sspId="0922d35c-0ea5-414d-84ee-4be5c00ce842" ma:termSetId="378aaa4f-a544-4f46-99c4-0e39d00bb6ab" ma:anchorId="00000000-0000-0000-0000-000000000000" ma:open="false" ma:isKeyword="false">
      <xsd:complexType>
        <xsd:sequence>
          <xsd:element ref="pc:Terms" minOccurs="0" maxOccurs="1"/>
        </xsd:sequence>
      </xsd:complexType>
    </xsd:element>
    <xsd:element name="Choices" ma:index="24" nillable="true" ma:displayName="Choices" ma:format="Dropdown" ma:internalName="Choices">
      <xsd:simpleType>
        <xsd:restriction base="dms:Choice">
          <xsd:enumeration value="Choice 1"/>
          <xsd:enumeration value="Choice 2"/>
          <xsd:enumeration value="Choice 3"/>
          <xsd:enumeration value="Taggy 1"/>
          <xsd:enumeration value="Taggy 2"/>
          <xsd:enumeration value="Choice 5"/>
        </xsd:restriction>
      </xsd:simpleType>
    </xsd:element>
    <xsd:element name="Choice2" ma:index="25" nillable="true" ma:displayName="Choice 2" ma:format="Dropdown" ma:internalName="Choice2">
      <xsd:simpleType>
        <xsd:restriction base="dms:Choice">
          <xsd:enumeration value="Two 1"/>
          <xsd:enumeration value="Two 2"/>
          <xsd:enumeration value="Two 3"/>
        </xsd:restrictio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0922d35c-0ea5-414d-84ee-4be5c00ce84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D2720B-28F1-4100-8F03-3AFF0D1F5C1E}">
  <ds:schemaRefs>
    <ds:schemaRef ds:uri="http://purl.org/dc/terms/"/>
    <ds:schemaRef ds:uri="http://purl.org/dc/dcmitype/"/>
    <ds:schemaRef ds:uri="2b6f4d9c-e67e-4634-a886-8566b3a998fa"/>
    <ds:schemaRef ds:uri="http://purl.org/dc/elements/1.1/"/>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3c7d788f-59f0-4ee8-87d4-6b60b595ee8d"/>
  </ds:schemaRefs>
</ds:datastoreItem>
</file>

<file path=customXml/itemProps2.xml><?xml version="1.0" encoding="utf-8"?>
<ds:datastoreItem xmlns:ds="http://schemas.openxmlformats.org/officeDocument/2006/customXml" ds:itemID="{1A6BB515-2F14-43B0-8DC0-FB6315D4BDBC}">
  <ds:schemaRefs>
    <ds:schemaRef ds:uri="http://schemas.microsoft.com/sharepoint/v3/contenttype/forms"/>
  </ds:schemaRefs>
</ds:datastoreItem>
</file>

<file path=customXml/itemProps3.xml><?xml version="1.0" encoding="utf-8"?>
<ds:datastoreItem xmlns:ds="http://schemas.openxmlformats.org/officeDocument/2006/customXml" ds:itemID="{BE8C9917-AE90-43BE-AC43-1A6BF695AA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7d788f-59f0-4ee8-87d4-6b60b595ee8d"/>
    <ds:schemaRef ds:uri="2b6f4d9c-e67e-4634-a886-8566b3a998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4144</TotalTime>
  <Words>486</Words>
  <Application>Microsoft Office PowerPoint</Application>
  <PresentationFormat>Widescreen</PresentationFormat>
  <Paragraphs>77</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Switch Change Framework</vt:lpstr>
      <vt:lpstr>Switch Change Framework</vt:lpstr>
      <vt:lpstr>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Soren Kaplan</dc:creator>
  <cp:lastModifiedBy>Gabriel Mendoza</cp:lastModifiedBy>
  <cp:revision>67</cp:revision>
  <dcterms:created xsi:type="dcterms:W3CDTF">2018-02-04T00:01:51Z</dcterms:created>
  <dcterms:modified xsi:type="dcterms:W3CDTF">2025-02-04T21:23:55Z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0x010100D899AB1BC93D4E4D960A38F828B74F9A</vt:lpwstr>
  </property>
</Properties>
</file>