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Lst>
  <p:notesMasterIdLst>
    <p:notesMasterId r:id="rId10"/>
  </p:notesMasterIdLst>
  <p:sldIdLst>
    <p:sldId id="264" r:id="rId6"/>
    <p:sldId id="265" r:id="rId7"/>
    <p:sldId id="267" r:id="rId8"/>
    <p:sldId id="27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E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463F78-F8A7-5877-5D21-87C9F59EB3A3}" v="4" dt="2025-02-04T20:30:55.3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27" autoAdjust="0"/>
    <p:restoredTop sz="95745"/>
  </p:normalViewPr>
  <p:slideViewPr>
    <p:cSldViewPr snapToGrid="0">
      <p:cViewPr varScale="1">
        <p:scale>
          <a:sx n="109" d="100"/>
          <a:sy n="109" d="100"/>
        </p:scale>
        <p:origin x="392" y="184"/>
      </p:cViewPr>
      <p:guideLst>
        <p:guide orient="horz" pos="2160"/>
        <p:guide pos="3840"/>
      </p:guideLst>
    </p:cSldViewPr>
  </p:slideViewPr>
  <p:notesTextViewPr>
    <p:cViewPr>
      <p:scale>
        <a:sx n="1" d="1"/>
        <a:sy n="1" d="1"/>
      </p:scale>
      <p:origin x="0" y="0"/>
    </p:cViewPr>
  </p:notesTextViewPr>
  <p:notesViewPr>
    <p:cSldViewPr snapToGrid="0">
      <p:cViewPr varScale="1">
        <p:scale>
          <a:sx n="103" d="100"/>
          <a:sy n="103" d="100"/>
        </p:scale>
        <p:origin x="4745" y="4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yal Mayer" userId="1ff9a1df-26e9-4c33-9818-b3ef43066e30" providerId="ADAL" clId="{98E5F9FC-84E1-4C45-932A-021A72C730C2}"/>
    <pc:docChg chg="modSld">
      <pc:chgData name="Eyal Mayer" userId="1ff9a1df-26e9-4c33-9818-b3ef43066e30" providerId="ADAL" clId="{98E5F9FC-84E1-4C45-932A-021A72C730C2}" dt="2022-06-13T06:51:14.840" v="5" actId="20577"/>
      <pc:docMkLst>
        <pc:docMk/>
      </pc:docMkLst>
      <pc:sldChg chg="modSp mod">
        <pc:chgData name="Eyal Mayer" userId="1ff9a1df-26e9-4c33-9818-b3ef43066e30" providerId="ADAL" clId="{98E5F9FC-84E1-4C45-932A-021A72C730C2}" dt="2022-06-13T06:51:14.840" v="5" actId="20577"/>
        <pc:sldMkLst>
          <pc:docMk/>
          <pc:sldMk cId="3586316628" sldId="265"/>
        </pc:sldMkLst>
        <pc:spChg chg="mod">
          <ac:chgData name="Eyal Mayer" userId="1ff9a1df-26e9-4c33-9818-b3ef43066e30" providerId="ADAL" clId="{98E5F9FC-84E1-4C45-932A-021A72C730C2}" dt="2022-06-13T06:51:14.840" v="5" actId="20577"/>
          <ac:spMkLst>
            <pc:docMk/>
            <pc:sldMk cId="3586316628" sldId="265"/>
            <ac:spMk id="40" creationId="{137A69A3-3622-4747-9040-971FFBA01902}"/>
          </ac:spMkLst>
        </pc:spChg>
      </pc:sldChg>
    </pc:docChg>
  </pc:docChgLst>
  <pc:docChgLst>
    <pc:chgData name="Stefan Ramsey" userId="S::sramsey@innovation-point.com::ec4101ff-a23d-4c99-9b28-4fa8caaa98d4" providerId="AD" clId="Web-{47463F78-F8A7-5877-5D21-87C9F59EB3A3}"/>
    <pc:docChg chg="delSld modSld">
      <pc:chgData name="Stefan Ramsey" userId="S::sramsey@innovation-point.com::ec4101ff-a23d-4c99-9b28-4fa8caaa98d4" providerId="AD" clId="Web-{47463F78-F8A7-5877-5D21-87C9F59EB3A3}" dt="2025-02-04T20:30:55.396" v="3"/>
      <pc:docMkLst>
        <pc:docMk/>
      </pc:docMkLst>
      <pc:sldChg chg="addSp modSp">
        <pc:chgData name="Stefan Ramsey" userId="S::sramsey@innovation-point.com::ec4101ff-a23d-4c99-9b28-4fa8caaa98d4" providerId="AD" clId="Web-{47463F78-F8A7-5877-5D21-87C9F59EB3A3}" dt="2025-02-04T20:30:55.396" v="3"/>
        <pc:sldMkLst>
          <pc:docMk/>
          <pc:sldMk cId="3586316628" sldId="265"/>
        </pc:sldMkLst>
        <pc:spChg chg="add mod">
          <ac:chgData name="Stefan Ramsey" userId="S::sramsey@innovation-point.com::ec4101ff-a23d-4c99-9b28-4fa8caaa98d4" providerId="AD" clId="Web-{47463F78-F8A7-5877-5D21-87C9F59EB3A3}" dt="2025-02-04T20:30:55.396" v="3"/>
          <ac:spMkLst>
            <pc:docMk/>
            <pc:sldMk cId="3586316628" sldId="265"/>
            <ac:spMk id="2" creationId="{8A072D00-BA4C-BB34-01C3-4FB018FD32AF}"/>
          </ac:spMkLst>
        </pc:spChg>
      </pc:sldChg>
      <pc:sldChg chg="del">
        <pc:chgData name="Stefan Ramsey" userId="S::sramsey@innovation-point.com::ec4101ff-a23d-4c99-9b28-4fa8caaa98d4" providerId="AD" clId="Web-{47463F78-F8A7-5877-5D21-87C9F59EB3A3}" dt="2025-02-04T20:30:03.881" v="0"/>
        <pc:sldMkLst>
          <pc:docMk/>
          <pc:sldMk cId="1425268349" sldId="275"/>
        </pc:sldMkLst>
      </pc:sldChg>
    </pc:docChg>
  </pc:docChgLst>
  <pc:docChgLst>
    <pc:chgData name="Gabriel Mendoza" userId="1db57bf0-472e-4f10-9c09-fbc986dd95a0" providerId="ADAL" clId="{889FC39C-ED82-4353-A75B-CC14E23802AC}"/>
    <pc:docChg chg="custSel modSld">
      <pc:chgData name="Gabriel Mendoza" userId="1db57bf0-472e-4f10-9c09-fbc986dd95a0" providerId="ADAL" clId="{889FC39C-ED82-4353-A75B-CC14E23802AC}" dt="2021-09-10T18:10:56.404" v="31" actId="20577"/>
      <pc:docMkLst>
        <pc:docMk/>
      </pc:docMkLst>
      <pc:sldChg chg="modSp mod">
        <pc:chgData name="Gabriel Mendoza" userId="1db57bf0-472e-4f10-9c09-fbc986dd95a0" providerId="ADAL" clId="{889FC39C-ED82-4353-A75B-CC14E23802AC}" dt="2021-09-10T18:10:56.404" v="31" actId="20577"/>
        <pc:sldMkLst>
          <pc:docMk/>
          <pc:sldMk cId="896249539" sldId="267"/>
        </pc:sldMkLst>
        <pc:graphicFrameChg chg="mod modGraphic">
          <ac:chgData name="Gabriel Mendoza" userId="1db57bf0-472e-4f10-9c09-fbc986dd95a0" providerId="ADAL" clId="{889FC39C-ED82-4353-A75B-CC14E23802AC}" dt="2021-09-10T18:10:56.404" v="31" actId="20577"/>
          <ac:graphicFrameMkLst>
            <pc:docMk/>
            <pc:sldMk cId="896249539" sldId="267"/>
            <ac:graphicFrameMk id="6" creationId="{CD49AA8B-D18E-9444-8D38-758826105432}"/>
          </ac:graphicFrameMkLst>
        </pc:graphicFrameChg>
      </pc:sldChg>
    </pc:docChg>
  </pc:docChgLst>
  <pc:docChgLst>
    <pc:chgData name="Soren Kaplan" userId="74b3a3c5-0de4-492b-9de0-324272078dd5" providerId="ADAL" clId="{E4361D59-F051-6E4A-8B6B-749949FA446C}"/>
    <pc:docChg chg="undo custSel addSld delSld modSld">
      <pc:chgData name="Soren Kaplan" userId="74b3a3c5-0de4-492b-9de0-324272078dd5" providerId="ADAL" clId="{E4361D59-F051-6E4A-8B6B-749949FA446C}" dt="2021-08-31T00:46:32.786" v="531"/>
      <pc:docMkLst>
        <pc:docMk/>
      </pc:docMkLst>
      <pc:sldChg chg="del">
        <pc:chgData name="Soren Kaplan" userId="74b3a3c5-0de4-492b-9de0-324272078dd5" providerId="ADAL" clId="{E4361D59-F051-6E4A-8B6B-749949FA446C}" dt="2021-08-31T00:32:34.063" v="0" actId="2696"/>
        <pc:sldMkLst>
          <pc:docMk/>
          <pc:sldMk cId="1955419265" sldId="262"/>
        </pc:sldMkLst>
      </pc:sldChg>
      <pc:sldChg chg="addSp delSp modSp mod">
        <pc:chgData name="Soren Kaplan" userId="74b3a3c5-0de4-492b-9de0-324272078dd5" providerId="ADAL" clId="{E4361D59-F051-6E4A-8B6B-749949FA446C}" dt="2021-08-31T00:46:32.786" v="531"/>
        <pc:sldMkLst>
          <pc:docMk/>
          <pc:sldMk cId="3586316628" sldId="265"/>
        </pc:sldMkLst>
        <pc:spChg chg="mod">
          <ac:chgData name="Soren Kaplan" userId="74b3a3c5-0de4-492b-9de0-324272078dd5" providerId="ADAL" clId="{E4361D59-F051-6E4A-8B6B-749949FA446C}" dt="2021-08-31T00:39:15.112" v="72" actId="208"/>
          <ac:spMkLst>
            <pc:docMk/>
            <pc:sldMk cId="3586316628" sldId="265"/>
            <ac:spMk id="8" creationId="{E9F780C5-A2AE-C340-9F1E-ADD74D7A1071}"/>
          </ac:spMkLst>
        </pc:spChg>
        <pc:spChg chg="mod">
          <ac:chgData name="Soren Kaplan" userId="74b3a3c5-0de4-492b-9de0-324272078dd5" providerId="ADAL" clId="{E4361D59-F051-6E4A-8B6B-749949FA446C}" dt="2021-08-31T00:37:30.591" v="48" actId="1076"/>
          <ac:spMkLst>
            <pc:docMk/>
            <pc:sldMk cId="3586316628" sldId="265"/>
            <ac:spMk id="11" creationId="{A166DEDC-AB64-2E45-8568-88F2EBE0F99E}"/>
          </ac:spMkLst>
        </pc:spChg>
        <pc:spChg chg="mod">
          <ac:chgData name="Soren Kaplan" userId="74b3a3c5-0de4-492b-9de0-324272078dd5" providerId="ADAL" clId="{E4361D59-F051-6E4A-8B6B-749949FA446C}" dt="2021-08-31T00:39:30.308" v="76" actId="1076"/>
          <ac:spMkLst>
            <pc:docMk/>
            <pc:sldMk cId="3586316628" sldId="265"/>
            <ac:spMk id="12" creationId="{A7529815-1EC6-5B46-937E-A03C11B51387}"/>
          </ac:spMkLst>
        </pc:spChg>
        <pc:spChg chg="mod">
          <ac:chgData name="Soren Kaplan" userId="74b3a3c5-0de4-492b-9de0-324272078dd5" providerId="ADAL" clId="{E4361D59-F051-6E4A-8B6B-749949FA446C}" dt="2021-08-31T00:38:09.641" v="56" actId="1076"/>
          <ac:spMkLst>
            <pc:docMk/>
            <pc:sldMk cId="3586316628" sldId="265"/>
            <ac:spMk id="13" creationId="{4660805E-184C-6D49-973E-DDDDCBA97205}"/>
          </ac:spMkLst>
        </pc:spChg>
        <pc:spChg chg="mod">
          <ac:chgData name="Soren Kaplan" userId="74b3a3c5-0de4-492b-9de0-324272078dd5" providerId="ADAL" clId="{E4361D59-F051-6E4A-8B6B-749949FA446C}" dt="2021-08-31T00:33:53.922" v="20" actId="1076"/>
          <ac:spMkLst>
            <pc:docMk/>
            <pc:sldMk cId="3586316628" sldId="265"/>
            <ac:spMk id="14" creationId="{D4104D18-6056-6148-BBCC-10C61FF45E6B}"/>
          </ac:spMkLst>
        </pc:spChg>
        <pc:spChg chg="mod">
          <ac:chgData name="Soren Kaplan" userId="74b3a3c5-0de4-492b-9de0-324272078dd5" providerId="ADAL" clId="{E4361D59-F051-6E4A-8B6B-749949FA446C}" dt="2021-08-31T00:34:07.410" v="24" actId="1076"/>
          <ac:spMkLst>
            <pc:docMk/>
            <pc:sldMk cId="3586316628" sldId="265"/>
            <ac:spMk id="15" creationId="{D7C3FF67-D483-5B4A-AA56-F8F1C3FF7C18}"/>
          </ac:spMkLst>
        </pc:spChg>
        <pc:spChg chg="mod">
          <ac:chgData name="Soren Kaplan" userId="74b3a3c5-0de4-492b-9de0-324272078dd5" providerId="ADAL" clId="{E4361D59-F051-6E4A-8B6B-749949FA446C}" dt="2021-08-31T00:37:13.220" v="43" actId="1076"/>
          <ac:spMkLst>
            <pc:docMk/>
            <pc:sldMk cId="3586316628" sldId="265"/>
            <ac:spMk id="16" creationId="{3AF29BB2-B22A-B446-90CB-71A4747D2F94}"/>
          </ac:spMkLst>
        </pc:spChg>
        <pc:spChg chg="mod">
          <ac:chgData name="Soren Kaplan" userId="74b3a3c5-0de4-492b-9de0-324272078dd5" providerId="ADAL" clId="{E4361D59-F051-6E4A-8B6B-749949FA446C}" dt="2021-08-31T00:39:27.707" v="75" actId="1076"/>
          <ac:spMkLst>
            <pc:docMk/>
            <pc:sldMk cId="3586316628" sldId="265"/>
            <ac:spMk id="17" creationId="{F987EFEF-C995-BD4D-94EF-C262AD8427CE}"/>
          </ac:spMkLst>
        </pc:spChg>
        <pc:spChg chg="mod">
          <ac:chgData name="Soren Kaplan" userId="74b3a3c5-0de4-492b-9de0-324272078dd5" providerId="ADAL" clId="{E4361D59-F051-6E4A-8B6B-749949FA446C}" dt="2021-08-31T00:38:09.641" v="56" actId="1076"/>
          <ac:spMkLst>
            <pc:docMk/>
            <pc:sldMk cId="3586316628" sldId="265"/>
            <ac:spMk id="18" creationId="{5D6E9056-49E2-7748-AEEB-339C66011557}"/>
          </ac:spMkLst>
        </pc:spChg>
        <pc:spChg chg="mod">
          <ac:chgData name="Soren Kaplan" userId="74b3a3c5-0de4-492b-9de0-324272078dd5" providerId="ADAL" clId="{E4361D59-F051-6E4A-8B6B-749949FA446C}" dt="2021-08-31T00:33:56.621" v="21" actId="1076"/>
          <ac:spMkLst>
            <pc:docMk/>
            <pc:sldMk cId="3586316628" sldId="265"/>
            <ac:spMk id="19" creationId="{8963E7E4-7086-7D46-9D7A-EDAFDDD05CCC}"/>
          </ac:spMkLst>
        </pc:spChg>
        <pc:spChg chg="mod">
          <ac:chgData name="Soren Kaplan" userId="74b3a3c5-0de4-492b-9de0-324272078dd5" providerId="ADAL" clId="{E4361D59-F051-6E4A-8B6B-749949FA446C}" dt="2021-08-31T00:34:04.283" v="23" actId="1076"/>
          <ac:spMkLst>
            <pc:docMk/>
            <pc:sldMk cId="3586316628" sldId="265"/>
            <ac:spMk id="20" creationId="{F03FF41C-7D3B-9946-8B26-A69BFC069228}"/>
          </ac:spMkLst>
        </pc:spChg>
        <pc:spChg chg="mod">
          <ac:chgData name="Soren Kaplan" userId="74b3a3c5-0de4-492b-9de0-324272078dd5" providerId="ADAL" clId="{E4361D59-F051-6E4A-8B6B-749949FA446C}" dt="2021-08-31T00:40:07.015" v="82" actId="1076"/>
          <ac:spMkLst>
            <pc:docMk/>
            <pc:sldMk cId="3586316628" sldId="265"/>
            <ac:spMk id="22" creationId="{783F8CCA-C0FF-864D-8425-0F58F09C191D}"/>
          </ac:spMkLst>
        </pc:spChg>
        <pc:spChg chg="mod">
          <ac:chgData name="Soren Kaplan" userId="74b3a3c5-0de4-492b-9de0-324272078dd5" providerId="ADAL" clId="{E4361D59-F051-6E4A-8B6B-749949FA446C}" dt="2021-08-31T00:40:02.909" v="81" actId="1076"/>
          <ac:spMkLst>
            <pc:docMk/>
            <pc:sldMk cId="3586316628" sldId="265"/>
            <ac:spMk id="26" creationId="{8C219FBC-D81F-6B4A-9598-909C881E1C76}"/>
          </ac:spMkLst>
        </pc:spChg>
        <pc:spChg chg="add mod">
          <ac:chgData name="Soren Kaplan" userId="74b3a3c5-0de4-492b-9de0-324272078dd5" providerId="ADAL" clId="{E4361D59-F051-6E4A-8B6B-749949FA446C}" dt="2021-08-31T00:46:32.786" v="531"/>
          <ac:spMkLst>
            <pc:docMk/>
            <pc:sldMk cId="3586316628" sldId="265"/>
            <ac:spMk id="40" creationId="{137A69A3-3622-4747-9040-971FFBA01902}"/>
          </ac:spMkLst>
        </pc:spChg>
        <pc:picChg chg="add mod">
          <ac:chgData name="Soren Kaplan" userId="74b3a3c5-0de4-492b-9de0-324272078dd5" providerId="ADAL" clId="{E4361D59-F051-6E4A-8B6B-749949FA446C}" dt="2021-08-31T00:38:26.651" v="63" actId="1038"/>
          <ac:picMkLst>
            <pc:docMk/>
            <pc:sldMk cId="3586316628" sldId="265"/>
            <ac:picMk id="3" creationId="{FCBE74DA-D8A9-F64F-AEDF-740141CD41D0}"/>
          </ac:picMkLst>
        </pc:picChg>
        <pc:picChg chg="add del mod">
          <ac:chgData name="Soren Kaplan" userId="74b3a3c5-0de4-492b-9de0-324272078dd5" providerId="ADAL" clId="{E4361D59-F051-6E4A-8B6B-749949FA446C}" dt="2021-08-31T00:37:37.656" v="50" actId="478"/>
          <ac:picMkLst>
            <pc:docMk/>
            <pc:sldMk cId="3586316628" sldId="265"/>
            <ac:picMk id="6" creationId="{FF240DE9-EF1E-CB48-9F72-ED1BE4189CE0}"/>
          </ac:picMkLst>
        </pc:picChg>
        <pc:picChg chg="add del mod">
          <ac:chgData name="Soren Kaplan" userId="74b3a3c5-0de4-492b-9de0-324272078dd5" providerId="ADAL" clId="{E4361D59-F051-6E4A-8B6B-749949FA446C}" dt="2021-08-31T00:36:51.923" v="37" actId="478"/>
          <ac:picMkLst>
            <pc:docMk/>
            <pc:sldMk cId="3586316628" sldId="265"/>
            <ac:picMk id="23" creationId="{3CA62FCD-4331-EF42-B5F7-A8B9B151AFD4}"/>
          </ac:picMkLst>
        </pc:picChg>
        <pc:picChg chg="add del mod">
          <ac:chgData name="Soren Kaplan" userId="74b3a3c5-0de4-492b-9de0-324272078dd5" providerId="ADAL" clId="{E4361D59-F051-6E4A-8B6B-749949FA446C}" dt="2021-08-31T00:37:38.375" v="51" actId="478"/>
          <ac:picMkLst>
            <pc:docMk/>
            <pc:sldMk cId="3586316628" sldId="265"/>
            <ac:picMk id="25" creationId="{A8AC605C-9207-7545-84FE-BBFD17865D8C}"/>
          </ac:picMkLst>
        </pc:picChg>
        <pc:picChg chg="add mod">
          <ac:chgData name="Soren Kaplan" userId="74b3a3c5-0de4-492b-9de0-324272078dd5" providerId="ADAL" clId="{E4361D59-F051-6E4A-8B6B-749949FA446C}" dt="2021-08-31T00:39:25.233" v="74" actId="1076"/>
          <ac:picMkLst>
            <pc:docMk/>
            <pc:sldMk cId="3586316628" sldId="265"/>
            <ac:picMk id="28" creationId="{855B3E37-1614-CC47-943C-8EB7E7099554}"/>
          </ac:picMkLst>
        </pc:picChg>
        <pc:picChg chg="add del mod">
          <ac:chgData name="Soren Kaplan" userId="74b3a3c5-0de4-492b-9de0-324272078dd5" providerId="ADAL" clId="{E4361D59-F051-6E4A-8B6B-749949FA446C}" dt="2021-08-31T00:36:33.270" v="33" actId="478"/>
          <ac:picMkLst>
            <pc:docMk/>
            <pc:sldMk cId="3586316628" sldId="265"/>
            <ac:picMk id="30" creationId="{A1558897-2D90-C04E-850C-3B82283D7BB6}"/>
          </ac:picMkLst>
        </pc:picChg>
        <pc:picChg chg="add mod">
          <ac:chgData name="Soren Kaplan" userId="74b3a3c5-0de4-492b-9de0-324272078dd5" providerId="ADAL" clId="{E4361D59-F051-6E4A-8B6B-749949FA446C}" dt="2021-08-31T00:37:09.193" v="42" actId="1076"/>
          <ac:picMkLst>
            <pc:docMk/>
            <pc:sldMk cId="3586316628" sldId="265"/>
            <ac:picMk id="32" creationId="{6EB3FF42-6857-3543-9D96-294E08FD5ACA}"/>
          </ac:picMkLst>
        </pc:picChg>
        <pc:picChg chg="add mod">
          <ac:chgData name="Soren Kaplan" userId="74b3a3c5-0de4-492b-9de0-324272078dd5" providerId="ADAL" clId="{E4361D59-F051-6E4A-8B6B-749949FA446C}" dt="2021-08-31T00:38:05.737" v="55" actId="1076"/>
          <ac:picMkLst>
            <pc:docMk/>
            <pc:sldMk cId="3586316628" sldId="265"/>
            <ac:picMk id="34" creationId="{343BE1A6-8953-0A40-8D8D-A043D73ABC76}"/>
          </ac:picMkLst>
        </pc:picChg>
        <pc:picChg chg="add mod">
          <ac:chgData name="Soren Kaplan" userId="74b3a3c5-0de4-492b-9de0-324272078dd5" providerId="ADAL" clId="{E4361D59-F051-6E4A-8B6B-749949FA446C}" dt="2021-08-31T00:38:48.715" v="69" actId="1076"/>
          <ac:picMkLst>
            <pc:docMk/>
            <pc:sldMk cId="3586316628" sldId="265"/>
            <ac:picMk id="36" creationId="{9190C87F-5AC5-0C49-BD28-A423AFBC222E}"/>
          </ac:picMkLst>
        </pc:picChg>
        <pc:picChg chg="add del mod">
          <ac:chgData name="Soren Kaplan" userId="74b3a3c5-0de4-492b-9de0-324272078dd5" providerId="ADAL" clId="{E4361D59-F051-6E4A-8B6B-749949FA446C}" dt="2021-08-31T00:38:41.974" v="68" actId="478"/>
          <ac:picMkLst>
            <pc:docMk/>
            <pc:sldMk cId="3586316628" sldId="265"/>
            <ac:picMk id="38" creationId="{C65CA333-3A47-CC41-8F46-0C0973625BBF}"/>
          </ac:picMkLst>
        </pc:picChg>
        <pc:cxnChg chg="mod">
          <ac:chgData name="Soren Kaplan" userId="74b3a3c5-0de4-492b-9de0-324272078dd5" providerId="ADAL" clId="{E4361D59-F051-6E4A-8B6B-749949FA446C}" dt="2021-08-31T00:40:25.572" v="85" actId="14100"/>
          <ac:cxnSpMkLst>
            <pc:docMk/>
            <pc:sldMk cId="3586316628" sldId="265"/>
            <ac:cxnSpMk id="9" creationId="{C2A0662B-3338-5A42-8E85-27493449ECF2}"/>
          </ac:cxnSpMkLst>
        </pc:cxnChg>
        <pc:cxnChg chg="mod">
          <ac:chgData name="Soren Kaplan" userId="74b3a3c5-0de4-492b-9de0-324272078dd5" providerId="ADAL" clId="{E4361D59-F051-6E4A-8B6B-749949FA446C}" dt="2021-08-31T00:40:18.603" v="84" actId="1582"/>
          <ac:cxnSpMkLst>
            <pc:docMk/>
            <pc:sldMk cId="3586316628" sldId="265"/>
            <ac:cxnSpMk id="10" creationId="{F5EA7389-A9C1-A243-9357-49370F42649A}"/>
          </ac:cxnSpMkLst>
        </pc:cxnChg>
      </pc:sldChg>
      <pc:sldChg chg="addSp delSp modSp mod">
        <pc:chgData name="Soren Kaplan" userId="74b3a3c5-0de4-492b-9de0-324272078dd5" providerId="ADAL" clId="{E4361D59-F051-6E4A-8B6B-749949FA446C}" dt="2021-08-31T00:46:31.094" v="530" actId="1076"/>
        <pc:sldMkLst>
          <pc:docMk/>
          <pc:sldMk cId="896249539" sldId="267"/>
        </pc:sldMkLst>
        <pc:spChg chg="add mod">
          <ac:chgData name="Soren Kaplan" userId="74b3a3c5-0de4-492b-9de0-324272078dd5" providerId="ADAL" clId="{E4361D59-F051-6E4A-8B6B-749949FA446C}" dt="2021-08-31T00:46:31.094" v="530" actId="1076"/>
          <ac:spMkLst>
            <pc:docMk/>
            <pc:sldMk cId="896249539" sldId="267"/>
            <ac:spMk id="15" creationId="{A003DC82-F5C6-E842-8138-4E1ABF77F779}"/>
          </ac:spMkLst>
        </pc:spChg>
        <pc:graphicFrameChg chg="add mod modGraphic">
          <ac:chgData name="Soren Kaplan" userId="74b3a3c5-0de4-492b-9de0-324272078dd5" providerId="ADAL" clId="{E4361D59-F051-6E4A-8B6B-749949FA446C}" dt="2021-08-31T00:45:07.572" v="299"/>
          <ac:graphicFrameMkLst>
            <pc:docMk/>
            <pc:sldMk cId="896249539" sldId="267"/>
            <ac:graphicFrameMk id="6" creationId="{CD49AA8B-D18E-9444-8D38-758826105432}"/>
          </ac:graphicFrameMkLst>
        </pc:graphicFrameChg>
        <pc:graphicFrameChg chg="del">
          <ac:chgData name="Soren Kaplan" userId="74b3a3c5-0de4-492b-9de0-324272078dd5" providerId="ADAL" clId="{E4361D59-F051-6E4A-8B6B-749949FA446C}" dt="2021-08-31T00:34:32.850" v="28" actId="478"/>
          <ac:graphicFrameMkLst>
            <pc:docMk/>
            <pc:sldMk cId="896249539" sldId="267"/>
            <ac:graphicFrameMk id="11" creationId="{15D0B903-6833-3748-803A-2F9B0AE992EA}"/>
          </ac:graphicFrameMkLst>
        </pc:graphicFrameChg>
        <pc:graphicFrameChg chg="del">
          <ac:chgData name="Soren Kaplan" userId="74b3a3c5-0de4-492b-9de0-324272078dd5" providerId="ADAL" clId="{E4361D59-F051-6E4A-8B6B-749949FA446C}" dt="2021-08-31T00:34:32.850" v="28" actId="478"/>
          <ac:graphicFrameMkLst>
            <pc:docMk/>
            <pc:sldMk cId="896249539" sldId="267"/>
            <ac:graphicFrameMk id="12" creationId="{CE60CB72-D5C3-9C4E-B783-749856997242}"/>
          </ac:graphicFrameMkLst>
        </pc:graphicFrameChg>
        <pc:picChg chg="add mod">
          <ac:chgData name="Soren Kaplan" userId="74b3a3c5-0de4-492b-9de0-324272078dd5" providerId="ADAL" clId="{E4361D59-F051-6E4A-8B6B-749949FA446C}" dt="2021-08-31T00:43:30.601" v="197" actId="1038"/>
          <ac:picMkLst>
            <pc:docMk/>
            <pc:sldMk cId="896249539" sldId="267"/>
            <ac:picMk id="8" creationId="{3CDB1670-4D48-C745-AC4B-F75F74402CA3}"/>
          </ac:picMkLst>
        </pc:picChg>
        <pc:picChg chg="add mod">
          <ac:chgData name="Soren Kaplan" userId="74b3a3c5-0de4-492b-9de0-324272078dd5" providerId="ADAL" clId="{E4361D59-F051-6E4A-8B6B-749949FA446C}" dt="2021-08-31T00:43:38.770" v="202" actId="1037"/>
          <ac:picMkLst>
            <pc:docMk/>
            <pc:sldMk cId="896249539" sldId="267"/>
            <ac:picMk id="9" creationId="{B40203F0-C647-C148-8723-A129B4179119}"/>
          </ac:picMkLst>
        </pc:picChg>
        <pc:picChg chg="add mod">
          <ac:chgData name="Soren Kaplan" userId="74b3a3c5-0de4-492b-9de0-324272078dd5" providerId="ADAL" clId="{E4361D59-F051-6E4A-8B6B-749949FA446C}" dt="2021-08-31T00:43:41.356" v="210" actId="1035"/>
          <ac:picMkLst>
            <pc:docMk/>
            <pc:sldMk cId="896249539" sldId="267"/>
            <ac:picMk id="10" creationId="{4F0F5397-7685-1B4A-8EB6-44D035A3B05C}"/>
          </ac:picMkLst>
        </pc:picChg>
        <pc:picChg chg="add mod">
          <ac:chgData name="Soren Kaplan" userId="74b3a3c5-0de4-492b-9de0-324272078dd5" providerId="ADAL" clId="{E4361D59-F051-6E4A-8B6B-749949FA446C}" dt="2021-08-31T00:43:34.438" v="199" actId="1038"/>
          <ac:picMkLst>
            <pc:docMk/>
            <pc:sldMk cId="896249539" sldId="267"/>
            <ac:picMk id="13" creationId="{6A0315BB-C3A3-0C46-AE70-3D22DAA52D4D}"/>
          </ac:picMkLst>
        </pc:picChg>
        <pc:picChg chg="add mod">
          <ac:chgData name="Soren Kaplan" userId="74b3a3c5-0de4-492b-9de0-324272078dd5" providerId="ADAL" clId="{E4361D59-F051-6E4A-8B6B-749949FA446C}" dt="2021-08-31T00:43:30.601" v="197" actId="1038"/>
          <ac:picMkLst>
            <pc:docMk/>
            <pc:sldMk cId="896249539" sldId="267"/>
            <ac:picMk id="14" creationId="{C658CA53-6635-C944-BA5D-5C6CBFCD1544}"/>
          </ac:picMkLst>
        </pc:picChg>
      </pc:sldChg>
      <pc:sldChg chg="add del">
        <pc:chgData name="Soren Kaplan" userId="74b3a3c5-0de4-492b-9de0-324272078dd5" providerId="ADAL" clId="{E4361D59-F051-6E4A-8B6B-749949FA446C}" dt="2021-08-31T00:32:38.201" v="3"/>
        <pc:sldMkLst>
          <pc:docMk/>
          <pc:sldMk cId="760575642" sldId="274"/>
        </pc:sldMkLst>
      </pc:sldChg>
      <pc:sldChg chg="add del">
        <pc:chgData name="Soren Kaplan" userId="74b3a3c5-0de4-492b-9de0-324272078dd5" providerId="ADAL" clId="{E4361D59-F051-6E4A-8B6B-749949FA446C}" dt="2021-08-31T00:32:38.201" v="3"/>
        <pc:sldMkLst>
          <pc:docMk/>
          <pc:sldMk cId="1425268349" sldId="275"/>
        </pc:sldMkLst>
      </pc:sldChg>
      <pc:sldChg chg="add del">
        <pc:chgData name="Soren Kaplan" userId="74b3a3c5-0de4-492b-9de0-324272078dd5" providerId="ADAL" clId="{E4361D59-F051-6E4A-8B6B-749949FA446C}" dt="2021-08-31T00:45:34.258" v="300" actId="2696"/>
        <pc:sldMkLst>
          <pc:docMk/>
          <pc:sldMk cId="523031962" sldId="27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E347D-B000-4856-8F56-2EC074928EDA}" type="datetimeFigureOut">
              <a:rPr lang="en-US" smtClean="0"/>
              <a:t>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F4E26F-0026-4A59-81F8-B5E2267471E1}" type="slidenum">
              <a:rPr lang="en-US" smtClean="0"/>
              <a:t>‹#›</a:t>
            </a:fld>
            <a:endParaRPr lang="en-US"/>
          </a:p>
        </p:txBody>
      </p:sp>
    </p:spTree>
    <p:extLst>
      <p:ext uri="{BB962C8B-B14F-4D97-AF65-F5344CB8AC3E}">
        <p14:creationId xmlns:p14="http://schemas.microsoft.com/office/powerpoint/2010/main" val="78350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FF4E26F-0026-4A59-81F8-B5E2267471E1}" type="slidenum">
              <a:rPr lang="en-US" smtClean="0"/>
              <a:t>1</a:t>
            </a:fld>
            <a:endParaRPr lang="en-US"/>
          </a:p>
        </p:txBody>
      </p:sp>
    </p:spTree>
    <p:extLst>
      <p:ext uri="{BB962C8B-B14F-4D97-AF65-F5344CB8AC3E}">
        <p14:creationId xmlns:p14="http://schemas.microsoft.com/office/powerpoint/2010/main" val="1957104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FF4E26F-0026-4A59-81F8-B5E2267471E1}" type="slidenum">
              <a:rPr lang="en-US" smtClean="0"/>
              <a:t>2</a:t>
            </a:fld>
            <a:endParaRPr lang="en-US"/>
          </a:p>
        </p:txBody>
      </p:sp>
    </p:spTree>
    <p:extLst>
      <p:ext uri="{BB962C8B-B14F-4D97-AF65-F5344CB8AC3E}">
        <p14:creationId xmlns:p14="http://schemas.microsoft.com/office/powerpoint/2010/main" val="377247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FF4E26F-0026-4A59-81F8-B5E2267471E1}" type="slidenum">
              <a:rPr lang="en-US" smtClean="0"/>
              <a:t>3</a:t>
            </a:fld>
            <a:endParaRPr lang="en-US"/>
          </a:p>
        </p:txBody>
      </p:sp>
    </p:spTree>
    <p:extLst>
      <p:ext uri="{BB962C8B-B14F-4D97-AF65-F5344CB8AC3E}">
        <p14:creationId xmlns:p14="http://schemas.microsoft.com/office/powerpoint/2010/main" val="1292630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85353-6BC0-4CE5-B273-47FC67B4FB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0F0AAC-8C08-40D6-AD7F-C8F11E2014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684838-A0BE-4D12-BCE5-0CBEED7AE84C}"/>
              </a:ext>
            </a:extLst>
          </p:cNvPr>
          <p:cNvSpPr>
            <a:spLocks noGrp="1"/>
          </p:cNvSpPr>
          <p:nvPr>
            <p:ph type="dt" sz="half" idx="10"/>
          </p:nvPr>
        </p:nvSpPr>
        <p:spPr/>
        <p:txBody>
          <a:bodyPr/>
          <a:lstStyle/>
          <a:p>
            <a:fld id="{C05356D9-B57B-47B8-87CA-79633F0AD7CB}" type="datetime1">
              <a:rPr lang="en-US" smtClean="0"/>
              <a:t>2/4/2025</a:t>
            </a:fld>
            <a:endParaRPr lang="en-US"/>
          </a:p>
        </p:txBody>
      </p:sp>
      <p:sp>
        <p:nvSpPr>
          <p:cNvPr id="5" name="Footer Placeholder 4">
            <a:extLst>
              <a:ext uri="{FF2B5EF4-FFF2-40B4-BE49-F238E27FC236}">
                <a16:creationId xmlns:a16="http://schemas.microsoft.com/office/drawing/2014/main" id="{73755855-54F0-4596-A7EC-A2A5848103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581D82-7428-463D-9CDF-A017450A1F95}"/>
              </a:ext>
            </a:extLst>
          </p:cNvPr>
          <p:cNvSpPr>
            <a:spLocks noGrp="1"/>
          </p:cNvSpPr>
          <p:nvPr>
            <p:ph type="sldNum" sz="quarter" idx="12"/>
          </p:nvPr>
        </p:nvSpPr>
        <p:spPr/>
        <p:txBody>
          <a:bodyPr/>
          <a:lstStyle/>
          <a:p>
            <a:fld id="{823A4800-D636-418A-9240-5C2AA67518C1}" type="slidenum">
              <a:rPr lang="en-US" smtClean="0"/>
              <a:t>‹#›</a:t>
            </a:fld>
            <a:endParaRPr lang="en-US"/>
          </a:p>
        </p:txBody>
      </p:sp>
    </p:spTree>
    <p:extLst>
      <p:ext uri="{BB962C8B-B14F-4D97-AF65-F5344CB8AC3E}">
        <p14:creationId xmlns:p14="http://schemas.microsoft.com/office/powerpoint/2010/main" val="1405407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F792F-AC31-4468-ADCD-669D6B18BC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4656C1-4803-4F0A-93E1-A2AC20A37D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1CD8DF-8C1B-4704-A6F8-C38D150607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3B821A-075E-4694-B831-56753F06560E}"/>
              </a:ext>
            </a:extLst>
          </p:cNvPr>
          <p:cNvSpPr>
            <a:spLocks noGrp="1"/>
          </p:cNvSpPr>
          <p:nvPr>
            <p:ph type="dt" sz="half" idx="10"/>
          </p:nvPr>
        </p:nvSpPr>
        <p:spPr/>
        <p:txBody>
          <a:bodyPr/>
          <a:lstStyle/>
          <a:p>
            <a:fld id="{1BCFBA1D-4A5C-4B0A-99FB-C0F42C183A7D}" type="datetime1">
              <a:rPr lang="en-US" smtClean="0"/>
              <a:t>2/4/2025</a:t>
            </a:fld>
            <a:endParaRPr lang="en-US"/>
          </a:p>
        </p:txBody>
      </p:sp>
      <p:sp>
        <p:nvSpPr>
          <p:cNvPr id="6" name="Footer Placeholder 5">
            <a:extLst>
              <a:ext uri="{FF2B5EF4-FFF2-40B4-BE49-F238E27FC236}">
                <a16:creationId xmlns:a16="http://schemas.microsoft.com/office/drawing/2014/main" id="{A3B65BE6-0E82-40E5-809A-4CABF25743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92A1F4-AD55-4B4C-925F-74D3B3B28278}"/>
              </a:ext>
            </a:extLst>
          </p:cNvPr>
          <p:cNvSpPr>
            <a:spLocks noGrp="1"/>
          </p:cNvSpPr>
          <p:nvPr>
            <p:ph type="sldNum" sz="quarter" idx="12"/>
          </p:nvPr>
        </p:nvSpPr>
        <p:spPr/>
        <p:txBody>
          <a:bodyPr/>
          <a:lstStyle/>
          <a:p>
            <a:fld id="{823A4800-D636-418A-9240-5C2AA67518C1}" type="slidenum">
              <a:rPr lang="en-US" smtClean="0"/>
              <a:t>‹#›</a:t>
            </a:fld>
            <a:endParaRPr lang="en-US"/>
          </a:p>
        </p:txBody>
      </p:sp>
    </p:spTree>
    <p:extLst>
      <p:ext uri="{BB962C8B-B14F-4D97-AF65-F5344CB8AC3E}">
        <p14:creationId xmlns:p14="http://schemas.microsoft.com/office/powerpoint/2010/main" val="722906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8851D-1079-4505-AFA6-FC0A745294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34F9E3-B323-4C58-8491-FD97DD3F47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790971-DF4C-4DA7-862B-26E0C3B35F48}"/>
              </a:ext>
            </a:extLst>
          </p:cNvPr>
          <p:cNvSpPr>
            <a:spLocks noGrp="1"/>
          </p:cNvSpPr>
          <p:nvPr>
            <p:ph type="dt" sz="half" idx="10"/>
          </p:nvPr>
        </p:nvSpPr>
        <p:spPr/>
        <p:txBody>
          <a:bodyPr/>
          <a:lstStyle/>
          <a:p>
            <a:fld id="{202E363B-5FA5-429F-B659-337528C5CBF6}" type="datetime1">
              <a:rPr lang="en-US" smtClean="0"/>
              <a:t>2/4/2025</a:t>
            </a:fld>
            <a:endParaRPr lang="en-US"/>
          </a:p>
        </p:txBody>
      </p:sp>
      <p:sp>
        <p:nvSpPr>
          <p:cNvPr id="5" name="Footer Placeholder 4">
            <a:extLst>
              <a:ext uri="{FF2B5EF4-FFF2-40B4-BE49-F238E27FC236}">
                <a16:creationId xmlns:a16="http://schemas.microsoft.com/office/drawing/2014/main" id="{F0DEEDC9-D7B8-403D-95FF-F9BF76D3C2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513502-4EFA-4C86-8D3F-39FEDF742C85}"/>
              </a:ext>
            </a:extLst>
          </p:cNvPr>
          <p:cNvSpPr>
            <a:spLocks noGrp="1"/>
          </p:cNvSpPr>
          <p:nvPr>
            <p:ph type="sldNum" sz="quarter" idx="12"/>
          </p:nvPr>
        </p:nvSpPr>
        <p:spPr/>
        <p:txBody>
          <a:bodyPr/>
          <a:lstStyle/>
          <a:p>
            <a:fld id="{823A4800-D636-418A-9240-5C2AA67518C1}" type="slidenum">
              <a:rPr lang="en-US" smtClean="0"/>
              <a:t>‹#›</a:t>
            </a:fld>
            <a:endParaRPr lang="en-US"/>
          </a:p>
        </p:txBody>
      </p:sp>
    </p:spTree>
    <p:extLst>
      <p:ext uri="{BB962C8B-B14F-4D97-AF65-F5344CB8AC3E}">
        <p14:creationId xmlns:p14="http://schemas.microsoft.com/office/powerpoint/2010/main" val="2924098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A609AA-0A43-4E95-BD06-EF74F9FC71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3A8F4A-82F9-4787-A5F7-0EC6374BA2C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D96FC1-25AA-4957-A81D-2DF45F2B9C66}"/>
              </a:ext>
            </a:extLst>
          </p:cNvPr>
          <p:cNvSpPr>
            <a:spLocks noGrp="1"/>
          </p:cNvSpPr>
          <p:nvPr>
            <p:ph type="dt" sz="half" idx="10"/>
          </p:nvPr>
        </p:nvSpPr>
        <p:spPr/>
        <p:txBody>
          <a:bodyPr/>
          <a:lstStyle/>
          <a:p>
            <a:fld id="{623E29A2-A38F-4B69-9438-EEE5DFEF4353}" type="datetime1">
              <a:rPr lang="en-US" smtClean="0"/>
              <a:t>2/4/2025</a:t>
            </a:fld>
            <a:endParaRPr lang="en-US"/>
          </a:p>
        </p:txBody>
      </p:sp>
      <p:sp>
        <p:nvSpPr>
          <p:cNvPr id="5" name="Footer Placeholder 4">
            <a:extLst>
              <a:ext uri="{FF2B5EF4-FFF2-40B4-BE49-F238E27FC236}">
                <a16:creationId xmlns:a16="http://schemas.microsoft.com/office/drawing/2014/main" id="{1578D534-0756-407C-8C64-D118E2FFB9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A56886-0B6E-49F4-B116-753CAE713301}"/>
              </a:ext>
            </a:extLst>
          </p:cNvPr>
          <p:cNvSpPr>
            <a:spLocks noGrp="1"/>
          </p:cNvSpPr>
          <p:nvPr>
            <p:ph type="sldNum" sz="quarter" idx="12"/>
          </p:nvPr>
        </p:nvSpPr>
        <p:spPr/>
        <p:txBody>
          <a:bodyPr/>
          <a:lstStyle/>
          <a:p>
            <a:fld id="{823A4800-D636-418A-9240-5C2AA67518C1}" type="slidenum">
              <a:rPr lang="en-US" smtClean="0"/>
              <a:t>‹#›</a:t>
            </a:fld>
            <a:endParaRPr lang="en-US"/>
          </a:p>
        </p:txBody>
      </p:sp>
    </p:spTree>
    <p:extLst>
      <p:ext uri="{BB962C8B-B14F-4D97-AF65-F5344CB8AC3E}">
        <p14:creationId xmlns:p14="http://schemas.microsoft.com/office/powerpoint/2010/main" val="3476229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85353-6BC0-4CE5-B273-47FC67B4FB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0F0AAC-8C08-40D6-AD7F-C8F11E2014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684838-A0BE-4D12-BCE5-0CBEED7AE84C}"/>
              </a:ext>
            </a:extLst>
          </p:cNvPr>
          <p:cNvSpPr>
            <a:spLocks noGrp="1"/>
          </p:cNvSpPr>
          <p:nvPr>
            <p:ph type="dt" sz="half" idx="10"/>
          </p:nvPr>
        </p:nvSpPr>
        <p:spPr/>
        <p:txBody>
          <a:bodyPr/>
          <a:lstStyle/>
          <a:p>
            <a:fld id="{C05356D9-B57B-47B8-87CA-79633F0AD7CB}" type="datetime1">
              <a:rPr lang="en-US" smtClean="0"/>
              <a:pPr/>
              <a:t>2/4/2025</a:t>
            </a:fld>
            <a:endParaRPr lang="en-US"/>
          </a:p>
        </p:txBody>
      </p:sp>
      <p:sp>
        <p:nvSpPr>
          <p:cNvPr id="5" name="Footer Placeholder 4">
            <a:extLst>
              <a:ext uri="{FF2B5EF4-FFF2-40B4-BE49-F238E27FC236}">
                <a16:creationId xmlns:a16="http://schemas.microsoft.com/office/drawing/2014/main" id="{73755855-54F0-4596-A7EC-A2A5848103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581D82-7428-463D-9CDF-A017450A1F95}"/>
              </a:ext>
            </a:extLst>
          </p:cNvPr>
          <p:cNvSpPr>
            <a:spLocks noGrp="1"/>
          </p:cNvSpPr>
          <p:nvPr>
            <p:ph type="sldNum" sz="quarter" idx="12"/>
          </p:nvPr>
        </p:nvSpPr>
        <p:spPr/>
        <p:txBody>
          <a:bodyPr/>
          <a:lstStyle/>
          <a:p>
            <a:fld id="{823A4800-D636-418A-9240-5C2AA67518C1}" type="slidenum">
              <a:rPr lang="en-US" smtClean="0"/>
              <a:pPr/>
              <a:t>‹#›</a:t>
            </a:fld>
            <a:endParaRPr lang="en-US"/>
          </a:p>
        </p:txBody>
      </p:sp>
    </p:spTree>
    <p:extLst>
      <p:ext uri="{BB962C8B-B14F-4D97-AF65-F5344CB8AC3E}">
        <p14:creationId xmlns:p14="http://schemas.microsoft.com/office/powerpoint/2010/main" val="724342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B8FDA-6EFA-402F-BA18-D8A0CA49CA3B}"/>
              </a:ext>
            </a:extLst>
          </p:cNvPr>
          <p:cNvSpPr>
            <a:spLocks noGrp="1"/>
          </p:cNvSpPr>
          <p:nvPr>
            <p:ph type="title"/>
          </p:nvPr>
        </p:nvSpPr>
        <p:spPr>
          <a:xfrm>
            <a:off x="2144110" y="98474"/>
            <a:ext cx="9389745" cy="704424"/>
          </a:xfrm>
          <a:noFill/>
        </p:spPr>
        <p:txBody>
          <a:bodyPr>
            <a:normAutofit/>
          </a:bodyPr>
          <a:lstStyle>
            <a:lvl1pPr algn="l">
              <a:defRPr sz="2800">
                <a:solidFill>
                  <a:srgbClr val="488EFD"/>
                </a:solidFill>
                <a:latin typeface="Roboto Black" panose="02000000000000000000" pitchFamily="2" charset="0"/>
                <a:ea typeface="Roboto Black" panose="02000000000000000000"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28EDA21-BAD3-45C7-B145-D99949002A38}"/>
              </a:ext>
            </a:extLst>
          </p:cNvPr>
          <p:cNvSpPr>
            <a:spLocks noGrp="1"/>
          </p:cNvSpPr>
          <p:nvPr>
            <p:ph idx="1"/>
          </p:nvPr>
        </p:nvSpPr>
        <p:spPr>
          <a:xfrm>
            <a:off x="234315" y="977265"/>
            <a:ext cx="11727180" cy="4473893"/>
          </a:xfrm>
        </p:spPr>
        <p:txBody>
          <a:bodyPr>
            <a:normAutofit/>
          </a:bodyPr>
          <a:lstStyle>
            <a:lvl1pPr>
              <a:defRPr sz="2400">
                <a:latin typeface="Roboto" panose="02000000000000000000" pitchFamily="2" charset="0"/>
                <a:ea typeface="Roboto" panose="02000000000000000000" pitchFamily="2" charset="0"/>
              </a:defRPr>
            </a:lvl1pPr>
            <a:lvl2pPr>
              <a:defRPr sz="2000">
                <a:latin typeface="Roboto" panose="02000000000000000000" pitchFamily="2" charset="0"/>
                <a:ea typeface="Roboto" panose="02000000000000000000" pitchFamily="2" charset="0"/>
              </a:defRPr>
            </a:lvl2pPr>
            <a:lvl3pPr>
              <a:defRPr sz="1800">
                <a:latin typeface="Roboto" panose="02000000000000000000" pitchFamily="2" charset="0"/>
                <a:ea typeface="Roboto" panose="02000000000000000000" pitchFamily="2" charset="0"/>
              </a:defRPr>
            </a:lvl3pPr>
            <a:lvl4pPr>
              <a:defRPr sz="1600">
                <a:latin typeface="Roboto" panose="02000000000000000000" pitchFamily="2" charset="0"/>
                <a:ea typeface="Roboto" panose="02000000000000000000" pitchFamily="2" charset="0"/>
              </a:defRPr>
            </a:lvl4pPr>
            <a:lvl5pPr>
              <a:defRPr sz="1600">
                <a:latin typeface="Roboto" panose="02000000000000000000" pitchFamily="2" charset="0"/>
                <a:ea typeface="Roboto" panose="02000000000000000000"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Graphic 4">
            <a:extLst>
              <a:ext uri="{FF2B5EF4-FFF2-40B4-BE49-F238E27FC236}">
                <a16:creationId xmlns:a16="http://schemas.microsoft.com/office/drawing/2014/main" id="{71958951-78DB-564F-B470-299A0ED186D0}"/>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10652"/>
          <a:stretch/>
        </p:blipFill>
        <p:spPr>
          <a:xfrm>
            <a:off x="0" y="0"/>
            <a:ext cx="2144110" cy="1061284"/>
          </a:xfrm>
          <a:prstGeom prst="rect">
            <a:avLst/>
          </a:prstGeom>
        </p:spPr>
      </p:pic>
      <p:cxnSp>
        <p:nvCxnSpPr>
          <p:cNvPr id="6" name="Straight Connector 5">
            <a:extLst>
              <a:ext uri="{FF2B5EF4-FFF2-40B4-BE49-F238E27FC236}">
                <a16:creationId xmlns:a16="http://schemas.microsoft.com/office/drawing/2014/main" id="{2EC5E12B-AF68-B442-8F4D-464D70AD7F81}"/>
              </a:ext>
            </a:extLst>
          </p:cNvPr>
          <p:cNvCxnSpPr>
            <a:cxnSpLocks/>
          </p:cNvCxnSpPr>
          <p:nvPr userDrawn="1"/>
        </p:nvCxnSpPr>
        <p:spPr>
          <a:xfrm>
            <a:off x="623455" y="890370"/>
            <a:ext cx="11043458"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5914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B8FDA-6EFA-402F-BA18-D8A0CA49CA3B}"/>
              </a:ext>
            </a:extLst>
          </p:cNvPr>
          <p:cNvSpPr>
            <a:spLocks noGrp="1"/>
          </p:cNvSpPr>
          <p:nvPr>
            <p:ph type="title"/>
          </p:nvPr>
        </p:nvSpPr>
        <p:spPr>
          <a:xfrm>
            <a:off x="516833" y="174018"/>
            <a:ext cx="10002743" cy="704424"/>
          </a:xfrm>
          <a:noFill/>
        </p:spPr>
        <p:txBody>
          <a:bodyPr>
            <a:normAutofit/>
          </a:bodyPr>
          <a:lstStyle>
            <a:lvl1pPr algn="l">
              <a:defRPr sz="3200" b="1">
                <a:solidFill>
                  <a:srgbClr val="488EFD"/>
                </a:solidFill>
                <a:latin typeface="+mn-lt"/>
                <a:ea typeface="Roboto" panose="02000000000000000000"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28EDA21-BAD3-45C7-B145-D99949002A38}"/>
              </a:ext>
            </a:extLst>
          </p:cNvPr>
          <p:cNvSpPr>
            <a:spLocks noGrp="1"/>
          </p:cNvSpPr>
          <p:nvPr>
            <p:ph idx="1"/>
          </p:nvPr>
        </p:nvSpPr>
        <p:spPr>
          <a:xfrm>
            <a:off x="516835" y="977265"/>
            <a:ext cx="11227242" cy="4986213"/>
          </a:xfrm>
        </p:spPr>
        <p:txBody>
          <a:bodyPr>
            <a:normAutofit/>
          </a:bodyPr>
          <a:lstStyle>
            <a:lvl1pPr>
              <a:defRPr sz="2000">
                <a:solidFill>
                  <a:schemeClr val="bg2">
                    <a:lumMod val="50000"/>
                  </a:schemeClr>
                </a:solidFill>
                <a:latin typeface="Roboto" panose="02000000000000000000" pitchFamily="2" charset="0"/>
                <a:ea typeface="Roboto" panose="02000000000000000000" pitchFamily="2" charset="0"/>
              </a:defRPr>
            </a:lvl1pPr>
            <a:lvl2pPr>
              <a:defRPr sz="1800">
                <a:solidFill>
                  <a:schemeClr val="bg2">
                    <a:lumMod val="50000"/>
                  </a:schemeClr>
                </a:solidFill>
                <a:latin typeface="Roboto" panose="02000000000000000000" pitchFamily="2" charset="0"/>
                <a:ea typeface="Roboto" panose="02000000000000000000" pitchFamily="2" charset="0"/>
              </a:defRPr>
            </a:lvl2pPr>
            <a:lvl3pPr>
              <a:defRPr sz="1600">
                <a:solidFill>
                  <a:schemeClr val="bg2">
                    <a:lumMod val="50000"/>
                  </a:schemeClr>
                </a:solidFill>
                <a:latin typeface="Roboto" panose="02000000000000000000" pitchFamily="2" charset="0"/>
                <a:ea typeface="Roboto" panose="02000000000000000000" pitchFamily="2" charset="0"/>
              </a:defRPr>
            </a:lvl3pPr>
            <a:lvl4pPr>
              <a:defRPr sz="1400">
                <a:solidFill>
                  <a:schemeClr val="bg2">
                    <a:lumMod val="50000"/>
                  </a:schemeClr>
                </a:solidFill>
                <a:latin typeface="Roboto" panose="02000000000000000000" pitchFamily="2" charset="0"/>
                <a:ea typeface="Roboto" panose="02000000000000000000" pitchFamily="2" charset="0"/>
              </a:defRPr>
            </a:lvl4pPr>
            <a:lvl5pPr>
              <a:defRPr sz="1400">
                <a:solidFill>
                  <a:schemeClr val="bg2">
                    <a:lumMod val="50000"/>
                  </a:schemeClr>
                </a:solidFill>
                <a:latin typeface="Roboto" panose="02000000000000000000" pitchFamily="2" charset="0"/>
                <a:ea typeface="Roboto" panose="02000000000000000000"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a:extLst>
              <a:ext uri="{FF2B5EF4-FFF2-40B4-BE49-F238E27FC236}">
                <a16:creationId xmlns:a16="http://schemas.microsoft.com/office/drawing/2014/main" id="{E6C6E5A2-DBB0-47DA-9E4E-E9AF2E01D6D0}"/>
              </a:ext>
            </a:extLst>
          </p:cNvPr>
          <p:cNvSpPr txBox="1"/>
          <p:nvPr userDrawn="1"/>
        </p:nvSpPr>
        <p:spPr>
          <a:xfrm>
            <a:off x="10908046" y="6329348"/>
            <a:ext cx="937011" cy="276999"/>
          </a:xfrm>
          <a:prstGeom prst="rect">
            <a:avLst/>
          </a:prstGeom>
          <a:noFill/>
        </p:spPr>
        <p:txBody>
          <a:bodyPr wrap="square" rtlCol="0">
            <a:spAutoFit/>
          </a:bodyPr>
          <a:lstStyle/>
          <a:p>
            <a:pPr algn="r"/>
            <a:fld id="{91B8ACE1-5771-4F04-9C11-C76F9433750F}" type="slidenum">
              <a:rPr lang="en-US" sz="1200" smtClean="0">
                <a:solidFill>
                  <a:schemeClr val="bg2">
                    <a:lumMod val="50000"/>
                  </a:schemeClr>
                </a:solidFill>
              </a:rPr>
              <a:pPr algn="r"/>
              <a:t>‹#›</a:t>
            </a:fld>
            <a:endParaRPr lang="en-US" sz="1200" dirty="0">
              <a:solidFill>
                <a:schemeClr val="bg2">
                  <a:lumMod val="50000"/>
                </a:schemeClr>
              </a:solidFill>
            </a:endParaRPr>
          </a:p>
        </p:txBody>
      </p:sp>
      <p:cxnSp>
        <p:nvCxnSpPr>
          <p:cNvPr id="6" name="Straight Connector 5">
            <a:extLst>
              <a:ext uri="{FF2B5EF4-FFF2-40B4-BE49-F238E27FC236}">
                <a16:creationId xmlns:a16="http://schemas.microsoft.com/office/drawing/2014/main" id="{F405D0F4-F4C9-4F21-82B5-8012D0A5857B}"/>
              </a:ext>
            </a:extLst>
          </p:cNvPr>
          <p:cNvCxnSpPr>
            <a:cxnSpLocks/>
          </p:cNvCxnSpPr>
          <p:nvPr userDrawn="1"/>
        </p:nvCxnSpPr>
        <p:spPr>
          <a:xfrm>
            <a:off x="623455" y="890370"/>
            <a:ext cx="11043458"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7" name="Google Shape;20;p6">
            <a:extLst>
              <a:ext uri="{FF2B5EF4-FFF2-40B4-BE49-F238E27FC236}">
                <a16:creationId xmlns:a16="http://schemas.microsoft.com/office/drawing/2014/main" id="{AC013EE7-FE64-694F-8821-B4BB0D5423E0}"/>
              </a:ext>
            </a:extLst>
          </p:cNvPr>
          <p:cNvPicPr preferRelativeResize="0"/>
          <p:nvPr userDrawn="1"/>
        </p:nvPicPr>
        <p:blipFill rotWithShape="1">
          <a:blip r:embed="rId2" cstate="print">
            <a:alphaModFix/>
          </a:blip>
          <a:srcRect t="16483" b="18168"/>
          <a:stretch/>
        </p:blipFill>
        <p:spPr>
          <a:xfrm>
            <a:off x="10495248" y="319119"/>
            <a:ext cx="1349809" cy="397554"/>
          </a:xfrm>
          <a:prstGeom prst="rect">
            <a:avLst/>
          </a:prstGeom>
          <a:noFill/>
          <a:ln>
            <a:noFill/>
          </a:ln>
        </p:spPr>
      </p:pic>
    </p:spTree>
    <p:extLst>
      <p:ext uri="{BB962C8B-B14F-4D97-AF65-F5344CB8AC3E}">
        <p14:creationId xmlns:p14="http://schemas.microsoft.com/office/powerpoint/2010/main" val="2013738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E2042-CC77-45C5-9BCE-A5166D2FC9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670569-7EA2-49B9-BE0F-78A53BA300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3F0A1AB-3F9C-49C9-8000-F7F7424988F9}"/>
              </a:ext>
            </a:extLst>
          </p:cNvPr>
          <p:cNvSpPr>
            <a:spLocks noGrp="1"/>
          </p:cNvSpPr>
          <p:nvPr>
            <p:ph type="dt" sz="half" idx="10"/>
          </p:nvPr>
        </p:nvSpPr>
        <p:spPr/>
        <p:txBody>
          <a:bodyPr/>
          <a:lstStyle/>
          <a:p>
            <a:fld id="{2AD5ED19-2ED8-49D3-8446-A4C9734DC346}" type="datetime1">
              <a:rPr lang="en-US" smtClean="0"/>
              <a:pPr/>
              <a:t>2/4/2025</a:t>
            </a:fld>
            <a:endParaRPr lang="en-US"/>
          </a:p>
        </p:txBody>
      </p:sp>
      <p:sp>
        <p:nvSpPr>
          <p:cNvPr id="5" name="Footer Placeholder 4">
            <a:extLst>
              <a:ext uri="{FF2B5EF4-FFF2-40B4-BE49-F238E27FC236}">
                <a16:creationId xmlns:a16="http://schemas.microsoft.com/office/drawing/2014/main" id="{5241C9EE-834A-4BEA-A9FB-F9B7ACBF1A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01CD3C-7E39-4921-8FFF-76E524A2D72E}"/>
              </a:ext>
            </a:extLst>
          </p:cNvPr>
          <p:cNvSpPr>
            <a:spLocks noGrp="1"/>
          </p:cNvSpPr>
          <p:nvPr>
            <p:ph type="sldNum" sz="quarter" idx="12"/>
          </p:nvPr>
        </p:nvSpPr>
        <p:spPr/>
        <p:txBody>
          <a:bodyPr/>
          <a:lstStyle/>
          <a:p>
            <a:fld id="{823A4800-D636-418A-9240-5C2AA67518C1}" type="slidenum">
              <a:rPr lang="en-US" smtClean="0"/>
              <a:pPr/>
              <a:t>‹#›</a:t>
            </a:fld>
            <a:endParaRPr lang="en-US"/>
          </a:p>
        </p:txBody>
      </p:sp>
    </p:spTree>
    <p:extLst>
      <p:ext uri="{BB962C8B-B14F-4D97-AF65-F5344CB8AC3E}">
        <p14:creationId xmlns:p14="http://schemas.microsoft.com/office/powerpoint/2010/main" val="14983989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1C587-32B4-4640-A083-EC1DBEF8F7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6533DA-BC94-4433-88C3-731D0C24BA3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103819-9C8A-45E5-B530-D884FEA72A4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C795BE-0B69-4148-8E4C-D41AB3E96A4C}"/>
              </a:ext>
            </a:extLst>
          </p:cNvPr>
          <p:cNvSpPr>
            <a:spLocks noGrp="1"/>
          </p:cNvSpPr>
          <p:nvPr>
            <p:ph type="dt" sz="half" idx="10"/>
          </p:nvPr>
        </p:nvSpPr>
        <p:spPr/>
        <p:txBody>
          <a:bodyPr/>
          <a:lstStyle/>
          <a:p>
            <a:fld id="{E46F37F5-B4A1-4E8A-9561-429286CBF75A}" type="datetime1">
              <a:rPr lang="en-US" smtClean="0"/>
              <a:pPr/>
              <a:t>2/4/2025</a:t>
            </a:fld>
            <a:endParaRPr lang="en-US"/>
          </a:p>
        </p:txBody>
      </p:sp>
      <p:sp>
        <p:nvSpPr>
          <p:cNvPr id="6" name="Footer Placeholder 5">
            <a:extLst>
              <a:ext uri="{FF2B5EF4-FFF2-40B4-BE49-F238E27FC236}">
                <a16:creationId xmlns:a16="http://schemas.microsoft.com/office/drawing/2014/main" id="{B3901E83-09FC-4AA4-AB1C-388C4FBA03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4D7968-8D82-4C47-8199-500BD3CDFB3E}"/>
              </a:ext>
            </a:extLst>
          </p:cNvPr>
          <p:cNvSpPr>
            <a:spLocks noGrp="1"/>
          </p:cNvSpPr>
          <p:nvPr>
            <p:ph type="sldNum" sz="quarter" idx="12"/>
          </p:nvPr>
        </p:nvSpPr>
        <p:spPr/>
        <p:txBody>
          <a:bodyPr/>
          <a:lstStyle/>
          <a:p>
            <a:fld id="{823A4800-D636-418A-9240-5C2AA67518C1}" type="slidenum">
              <a:rPr lang="en-US" smtClean="0"/>
              <a:pPr/>
              <a:t>‹#›</a:t>
            </a:fld>
            <a:endParaRPr lang="en-US"/>
          </a:p>
        </p:txBody>
      </p:sp>
    </p:spTree>
    <p:extLst>
      <p:ext uri="{BB962C8B-B14F-4D97-AF65-F5344CB8AC3E}">
        <p14:creationId xmlns:p14="http://schemas.microsoft.com/office/powerpoint/2010/main" val="41259766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16822-B212-467D-A72B-1F5346864C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A989B0-7917-4A46-8927-CDA33D3DD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6C1245F-205B-42B3-AC05-39AEDA93D42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14FF6E-0492-4720-AC71-68754530F1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FCB9B71-9E73-4F0A-8887-9B015B73E46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56888E-B0CE-40A0-B355-616B77DF2A9C}"/>
              </a:ext>
            </a:extLst>
          </p:cNvPr>
          <p:cNvSpPr>
            <a:spLocks noGrp="1"/>
          </p:cNvSpPr>
          <p:nvPr>
            <p:ph type="dt" sz="half" idx="10"/>
          </p:nvPr>
        </p:nvSpPr>
        <p:spPr/>
        <p:txBody>
          <a:bodyPr/>
          <a:lstStyle/>
          <a:p>
            <a:fld id="{0296A064-C083-40C3-8979-95F852328F37}" type="datetime1">
              <a:rPr lang="en-US" smtClean="0"/>
              <a:pPr/>
              <a:t>2/4/2025</a:t>
            </a:fld>
            <a:endParaRPr lang="en-US"/>
          </a:p>
        </p:txBody>
      </p:sp>
      <p:sp>
        <p:nvSpPr>
          <p:cNvPr id="8" name="Footer Placeholder 7">
            <a:extLst>
              <a:ext uri="{FF2B5EF4-FFF2-40B4-BE49-F238E27FC236}">
                <a16:creationId xmlns:a16="http://schemas.microsoft.com/office/drawing/2014/main" id="{BC795D28-BC1C-4BBD-9B0E-1A68884D1E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473609-DDC8-4EA1-A568-66279B1CA3E8}"/>
              </a:ext>
            </a:extLst>
          </p:cNvPr>
          <p:cNvSpPr>
            <a:spLocks noGrp="1"/>
          </p:cNvSpPr>
          <p:nvPr>
            <p:ph type="sldNum" sz="quarter" idx="12"/>
          </p:nvPr>
        </p:nvSpPr>
        <p:spPr/>
        <p:txBody>
          <a:bodyPr/>
          <a:lstStyle/>
          <a:p>
            <a:fld id="{823A4800-D636-418A-9240-5C2AA67518C1}" type="slidenum">
              <a:rPr lang="en-US" smtClean="0"/>
              <a:pPr/>
              <a:t>‹#›</a:t>
            </a:fld>
            <a:endParaRPr lang="en-US"/>
          </a:p>
        </p:txBody>
      </p:sp>
    </p:spTree>
    <p:extLst>
      <p:ext uri="{BB962C8B-B14F-4D97-AF65-F5344CB8AC3E}">
        <p14:creationId xmlns:p14="http://schemas.microsoft.com/office/powerpoint/2010/main" val="12567076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983F2-F99B-4B9E-9E0C-A53E423A1B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FAE7E2-C3CD-4403-B210-0A4BB7AC2D17}"/>
              </a:ext>
            </a:extLst>
          </p:cNvPr>
          <p:cNvSpPr>
            <a:spLocks noGrp="1"/>
          </p:cNvSpPr>
          <p:nvPr>
            <p:ph type="dt" sz="half" idx="10"/>
          </p:nvPr>
        </p:nvSpPr>
        <p:spPr/>
        <p:txBody>
          <a:bodyPr/>
          <a:lstStyle/>
          <a:p>
            <a:fld id="{88C5ACCA-E23A-4DF6-B0E4-D3624885B8EA}" type="datetime1">
              <a:rPr lang="en-US" smtClean="0"/>
              <a:pPr/>
              <a:t>2/4/2025</a:t>
            </a:fld>
            <a:endParaRPr lang="en-US"/>
          </a:p>
        </p:txBody>
      </p:sp>
      <p:sp>
        <p:nvSpPr>
          <p:cNvPr id="4" name="Footer Placeholder 3">
            <a:extLst>
              <a:ext uri="{FF2B5EF4-FFF2-40B4-BE49-F238E27FC236}">
                <a16:creationId xmlns:a16="http://schemas.microsoft.com/office/drawing/2014/main" id="{3265E928-B3C5-4713-94FE-4F34B6604A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AC1BD4-75A6-482E-A55A-40D0114CAF77}"/>
              </a:ext>
            </a:extLst>
          </p:cNvPr>
          <p:cNvSpPr>
            <a:spLocks noGrp="1"/>
          </p:cNvSpPr>
          <p:nvPr>
            <p:ph type="sldNum" sz="quarter" idx="12"/>
          </p:nvPr>
        </p:nvSpPr>
        <p:spPr/>
        <p:txBody>
          <a:bodyPr/>
          <a:lstStyle/>
          <a:p>
            <a:fld id="{823A4800-D636-418A-9240-5C2AA67518C1}" type="slidenum">
              <a:rPr lang="en-US" smtClean="0"/>
              <a:pPr/>
              <a:t>‹#›</a:t>
            </a:fld>
            <a:endParaRPr lang="en-US"/>
          </a:p>
        </p:txBody>
      </p:sp>
    </p:spTree>
    <p:extLst>
      <p:ext uri="{BB962C8B-B14F-4D97-AF65-F5344CB8AC3E}">
        <p14:creationId xmlns:p14="http://schemas.microsoft.com/office/powerpoint/2010/main" val="1932358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B8FDA-6EFA-402F-BA18-D8A0CA49CA3B}"/>
              </a:ext>
            </a:extLst>
          </p:cNvPr>
          <p:cNvSpPr>
            <a:spLocks noGrp="1"/>
          </p:cNvSpPr>
          <p:nvPr>
            <p:ph type="title"/>
          </p:nvPr>
        </p:nvSpPr>
        <p:spPr>
          <a:xfrm>
            <a:off x="2144110" y="98474"/>
            <a:ext cx="9389745" cy="704424"/>
          </a:xfrm>
          <a:noFill/>
        </p:spPr>
        <p:txBody>
          <a:bodyPr>
            <a:normAutofit/>
          </a:bodyPr>
          <a:lstStyle>
            <a:lvl1pPr algn="l">
              <a:defRPr sz="2800">
                <a:solidFill>
                  <a:srgbClr val="488EFD"/>
                </a:solidFill>
                <a:latin typeface="Roboto Black" panose="02000000000000000000" pitchFamily="2" charset="0"/>
                <a:ea typeface="Roboto Black" panose="02000000000000000000"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28EDA21-BAD3-45C7-B145-D99949002A38}"/>
              </a:ext>
            </a:extLst>
          </p:cNvPr>
          <p:cNvSpPr>
            <a:spLocks noGrp="1"/>
          </p:cNvSpPr>
          <p:nvPr>
            <p:ph idx="1"/>
          </p:nvPr>
        </p:nvSpPr>
        <p:spPr>
          <a:xfrm>
            <a:off x="234315" y="977265"/>
            <a:ext cx="11727180" cy="4473893"/>
          </a:xfrm>
        </p:spPr>
        <p:txBody>
          <a:bodyPr>
            <a:normAutofit/>
          </a:bodyPr>
          <a:lstStyle>
            <a:lvl1pPr>
              <a:defRPr sz="2400">
                <a:latin typeface="Roboto" panose="02000000000000000000" pitchFamily="2" charset="0"/>
                <a:ea typeface="Roboto" panose="02000000000000000000" pitchFamily="2" charset="0"/>
              </a:defRPr>
            </a:lvl1pPr>
            <a:lvl2pPr>
              <a:defRPr sz="2000">
                <a:latin typeface="Roboto" panose="02000000000000000000" pitchFamily="2" charset="0"/>
                <a:ea typeface="Roboto" panose="02000000000000000000" pitchFamily="2" charset="0"/>
              </a:defRPr>
            </a:lvl2pPr>
            <a:lvl3pPr>
              <a:defRPr sz="1800">
                <a:latin typeface="Roboto" panose="02000000000000000000" pitchFamily="2" charset="0"/>
                <a:ea typeface="Roboto" panose="02000000000000000000" pitchFamily="2" charset="0"/>
              </a:defRPr>
            </a:lvl3pPr>
            <a:lvl4pPr>
              <a:defRPr sz="1600">
                <a:latin typeface="Roboto" panose="02000000000000000000" pitchFamily="2" charset="0"/>
                <a:ea typeface="Roboto" panose="02000000000000000000" pitchFamily="2" charset="0"/>
              </a:defRPr>
            </a:lvl4pPr>
            <a:lvl5pPr>
              <a:defRPr sz="1600">
                <a:latin typeface="Roboto" panose="02000000000000000000" pitchFamily="2" charset="0"/>
                <a:ea typeface="Roboto" panose="02000000000000000000"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Graphic 4">
            <a:extLst>
              <a:ext uri="{FF2B5EF4-FFF2-40B4-BE49-F238E27FC236}">
                <a16:creationId xmlns:a16="http://schemas.microsoft.com/office/drawing/2014/main" id="{71958951-78DB-564F-B470-299A0ED186D0}"/>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0652"/>
          <a:stretch/>
        </p:blipFill>
        <p:spPr>
          <a:xfrm>
            <a:off x="0" y="0"/>
            <a:ext cx="2144110" cy="1061284"/>
          </a:xfrm>
          <a:prstGeom prst="rect">
            <a:avLst/>
          </a:prstGeom>
        </p:spPr>
      </p:pic>
      <p:cxnSp>
        <p:nvCxnSpPr>
          <p:cNvPr id="6" name="Straight Connector 5">
            <a:extLst>
              <a:ext uri="{FF2B5EF4-FFF2-40B4-BE49-F238E27FC236}">
                <a16:creationId xmlns:a16="http://schemas.microsoft.com/office/drawing/2014/main" id="{2EC5E12B-AF68-B442-8F4D-464D70AD7F81}"/>
              </a:ext>
            </a:extLst>
          </p:cNvPr>
          <p:cNvCxnSpPr>
            <a:cxnSpLocks/>
          </p:cNvCxnSpPr>
          <p:nvPr userDrawn="1"/>
        </p:nvCxnSpPr>
        <p:spPr>
          <a:xfrm>
            <a:off x="623455" y="890370"/>
            <a:ext cx="11043458"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92686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523168-666F-4812-868F-341647933B5F}"/>
              </a:ext>
            </a:extLst>
          </p:cNvPr>
          <p:cNvSpPr>
            <a:spLocks noGrp="1"/>
          </p:cNvSpPr>
          <p:nvPr>
            <p:ph type="dt" sz="half" idx="10"/>
          </p:nvPr>
        </p:nvSpPr>
        <p:spPr/>
        <p:txBody>
          <a:bodyPr/>
          <a:lstStyle/>
          <a:p>
            <a:fld id="{4A2710F0-D9BE-49F0-8754-6A0CEC7EB1D0}" type="datetime1">
              <a:rPr lang="en-US" smtClean="0"/>
              <a:pPr/>
              <a:t>2/4/2025</a:t>
            </a:fld>
            <a:endParaRPr lang="en-US"/>
          </a:p>
        </p:txBody>
      </p:sp>
      <p:sp>
        <p:nvSpPr>
          <p:cNvPr id="3" name="Footer Placeholder 2">
            <a:extLst>
              <a:ext uri="{FF2B5EF4-FFF2-40B4-BE49-F238E27FC236}">
                <a16:creationId xmlns:a16="http://schemas.microsoft.com/office/drawing/2014/main" id="{0DB3CE5F-01A8-4E4D-8740-49EFC1B080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68F3D4-ED99-43FB-A237-275897DD6CAC}"/>
              </a:ext>
            </a:extLst>
          </p:cNvPr>
          <p:cNvSpPr>
            <a:spLocks noGrp="1"/>
          </p:cNvSpPr>
          <p:nvPr>
            <p:ph type="sldNum" sz="quarter" idx="12"/>
          </p:nvPr>
        </p:nvSpPr>
        <p:spPr/>
        <p:txBody>
          <a:bodyPr/>
          <a:lstStyle/>
          <a:p>
            <a:fld id="{823A4800-D636-418A-9240-5C2AA67518C1}" type="slidenum">
              <a:rPr lang="en-US" smtClean="0"/>
              <a:pPr/>
              <a:t>‹#›</a:t>
            </a:fld>
            <a:endParaRPr lang="en-US"/>
          </a:p>
        </p:txBody>
      </p:sp>
    </p:spTree>
    <p:extLst>
      <p:ext uri="{BB962C8B-B14F-4D97-AF65-F5344CB8AC3E}">
        <p14:creationId xmlns:p14="http://schemas.microsoft.com/office/powerpoint/2010/main" val="3224392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77A15-DB52-4036-A374-0575059C42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C78AB1-D37A-446E-95F5-1116CB8427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B86C48-2453-477D-B98E-C964D229BB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2BD4943-AA8E-4DA5-8829-180D8CE4C895}"/>
              </a:ext>
            </a:extLst>
          </p:cNvPr>
          <p:cNvSpPr>
            <a:spLocks noGrp="1"/>
          </p:cNvSpPr>
          <p:nvPr>
            <p:ph type="dt" sz="half" idx="10"/>
          </p:nvPr>
        </p:nvSpPr>
        <p:spPr/>
        <p:txBody>
          <a:bodyPr/>
          <a:lstStyle/>
          <a:p>
            <a:fld id="{AAC5C9AE-FF8E-4DAA-9A8F-59EC7DBB9920}" type="datetime1">
              <a:rPr lang="en-US" smtClean="0"/>
              <a:pPr/>
              <a:t>2/4/2025</a:t>
            </a:fld>
            <a:endParaRPr lang="en-US"/>
          </a:p>
        </p:txBody>
      </p:sp>
      <p:sp>
        <p:nvSpPr>
          <p:cNvPr id="6" name="Footer Placeholder 5">
            <a:extLst>
              <a:ext uri="{FF2B5EF4-FFF2-40B4-BE49-F238E27FC236}">
                <a16:creationId xmlns:a16="http://schemas.microsoft.com/office/drawing/2014/main" id="{BE7D66BC-F88E-42FB-9E61-30B347E4ED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5F4173-41A1-4ACC-AB44-620F344D6552}"/>
              </a:ext>
            </a:extLst>
          </p:cNvPr>
          <p:cNvSpPr>
            <a:spLocks noGrp="1"/>
          </p:cNvSpPr>
          <p:nvPr>
            <p:ph type="sldNum" sz="quarter" idx="12"/>
          </p:nvPr>
        </p:nvSpPr>
        <p:spPr/>
        <p:txBody>
          <a:bodyPr/>
          <a:lstStyle/>
          <a:p>
            <a:fld id="{823A4800-D636-418A-9240-5C2AA67518C1}" type="slidenum">
              <a:rPr lang="en-US" smtClean="0"/>
              <a:pPr/>
              <a:t>‹#›</a:t>
            </a:fld>
            <a:endParaRPr lang="en-US"/>
          </a:p>
        </p:txBody>
      </p:sp>
    </p:spTree>
    <p:extLst>
      <p:ext uri="{BB962C8B-B14F-4D97-AF65-F5344CB8AC3E}">
        <p14:creationId xmlns:p14="http://schemas.microsoft.com/office/powerpoint/2010/main" val="5589478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F792F-AC31-4468-ADCD-669D6B18BC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4656C1-4803-4F0A-93E1-A2AC20A37D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1CD8DF-8C1B-4704-A6F8-C38D150607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3B821A-075E-4694-B831-56753F06560E}"/>
              </a:ext>
            </a:extLst>
          </p:cNvPr>
          <p:cNvSpPr>
            <a:spLocks noGrp="1"/>
          </p:cNvSpPr>
          <p:nvPr>
            <p:ph type="dt" sz="half" idx="10"/>
          </p:nvPr>
        </p:nvSpPr>
        <p:spPr/>
        <p:txBody>
          <a:bodyPr/>
          <a:lstStyle/>
          <a:p>
            <a:fld id="{1BCFBA1D-4A5C-4B0A-99FB-C0F42C183A7D}" type="datetime1">
              <a:rPr lang="en-US" smtClean="0"/>
              <a:pPr/>
              <a:t>2/4/2025</a:t>
            </a:fld>
            <a:endParaRPr lang="en-US"/>
          </a:p>
        </p:txBody>
      </p:sp>
      <p:sp>
        <p:nvSpPr>
          <p:cNvPr id="6" name="Footer Placeholder 5">
            <a:extLst>
              <a:ext uri="{FF2B5EF4-FFF2-40B4-BE49-F238E27FC236}">
                <a16:creationId xmlns:a16="http://schemas.microsoft.com/office/drawing/2014/main" id="{A3B65BE6-0E82-40E5-809A-4CABF25743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92A1F4-AD55-4B4C-925F-74D3B3B28278}"/>
              </a:ext>
            </a:extLst>
          </p:cNvPr>
          <p:cNvSpPr>
            <a:spLocks noGrp="1"/>
          </p:cNvSpPr>
          <p:nvPr>
            <p:ph type="sldNum" sz="quarter" idx="12"/>
          </p:nvPr>
        </p:nvSpPr>
        <p:spPr/>
        <p:txBody>
          <a:bodyPr/>
          <a:lstStyle/>
          <a:p>
            <a:fld id="{823A4800-D636-418A-9240-5C2AA67518C1}" type="slidenum">
              <a:rPr lang="en-US" smtClean="0"/>
              <a:pPr/>
              <a:t>‹#›</a:t>
            </a:fld>
            <a:endParaRPr lang="en-US"/>
          </a:p>
        </p:txBody>
      </p:sp>
    </p:spTree>
    <p:extLst>
      <p:ext uri="{BB962C8B-B14F-4D97-AF65-F5344CB8AC3E}">
        <p14:creationId xmlns:p14="http://schemas.microsoft.com/office/powerpoint/2010/main" val="13423237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8851D-1079-4505-AFA6-FC0A745294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34F9E3-B323-4C58-8491-FD97DD3F47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790971-DF4C-4DA7-862B-26E0C3B35F48}"/>
              </a:ext>
            </a:extLst>
          </p:cNvPr>
          <p:cNvSpPr>
            <a:spLocks noGrp="1"/>
          </p:cNvSpPr>
          <p:nvPr>
            <p:ph type="dt" sz="half" idx="10"/>
          </p:nvPr>
        </p:nvSpPr>
        <p:spPr/>
        <p:txBody>
          <a:bodyPr/>
          <a:lstStyle/>
          <a:p>
            <a:fld id="{202E363B-5FA5-429F-B659-337528C5CBF6}" type="datetime1">
              <a:rPr lang="en-US" smtClean="0"/>
              <a:pPr/>
              <a:t>2/4/2025</a:t>
            </a:fld>
            <a:endParaRPr lang="en-US"/>
          </a:p>
        </p:txBody>
      </p:sp>
      <p:sp>
        <p:nvSpPr>
          <p:cNvPr id="5" name="Footer Placeholder 4">
            <a:extLst>
              <a:ext uri="{FF2B5EF4-FFF2-40B4-BE49-F238E27FC236}">
                <a16:creationId xmlns:a16="http://schemas.microsoft.com/office/drawing/2014/main" id="{F0DEEDC9-D7B8-403D-95FF-F9BF76D3C2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513502-4EFA-4C86-8D3F-39FEDF742C85}"/>
              </a:ext>
            </a:extLst>
          </p:cNvPr>
          <p:cNvSpPr>
            <a:spLocks noGrp="1"/>
          </p:cNvSpPr>
          <p:nvPr>
            <p:ph type="sldNum" sz="quarter" idx="12"/>
          </p:nvPr>
        </p:nvSpPr>
        <p:spPr/>
        <p:txBody>
          <a:bodyPr/>
          <a:lstStyle/>
          <a:p>
            <a:fld id="{823A4800-D636-418A-9240-5C2AA67518C1}" type="slidenum">
              <a:rPr lang="en-US" smtClean="0"/>
              <a:pPr/>
              <a:t>‹#›</a:t>
            </a:fld>
            <a:endParaRPr lang="en-US"/>
          </a:p>
        </p:txBody>
      </p:sp>
    </p:spTree>
    <p:extLst>
      <p:ext uri="{BB962C8B-B14F-4D97-AF65-F5344CB8AC3E}">
        <p14:creationId xmlns:p14="http://schemas.microsoft.com/office/powerpoint/2010/main" val="13346123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A609AA-0A43-4E95-BD06-EF74F9FC71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3A8F4A-82F9-4787-A5F7-0EC6374BA2C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D96FC1-25AA-4957-A81D-2DF45F2B9C66}"/>
              </a:ext>
            </a:extLst>
          </p:cNvPr>
          <p:cNvSpPr>
            <a:spLocks noGrp="1"/>
          </p:cNvSpPr>
          <p:nvPr>
            <p:ph type="dt" sz="half" idx="10"/>
          </p:nvPr>
        </p:nvSpPr>
        <p:spPr/>
        <p:txBody>
          <a:bodyPr/>
          <a:lstStyle/>
          <a:p>
            <a:fld id="{623E29A2-A38F-4B69-9438-EEE5DFEF4353}" type="datetime1">
              <a:rPr lang="en-US" smtClean="0"/>
              <a:pPr/>
              <a:t>2/4/2025</a:t>
            </a:fld>
            <a:endParaRPr lang="en-US"/>
          </a:p>
        </p:txBody>
      </p:sp>
      <p:sp>
        <p:nvSpPr>
          <p:cNvPr id="5" name="Footer Placeholder 4">
            <a:extLst>
              <a:ext uri="{FF2B5EF4-FFF2-40B4-BE49-F238E27FC236}">
                <a16:creationId xmlns:a16="http://schemas.microsoft.com/office/drawing/2014/main" id="{1578D534-0756-407C-8C64-D118E2FFB9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A56886-0B6E-49F4-B116-753CAE713301}"/>
              </a:ext>
            </a:extLst>
          </p:cNvPr>
          <p:cNvSpPr>
            <a:spLocks noGrp="1"/>
          </p:cNvSpPr>
          <p:nvPr>
            <p:ph type="sldNum" sz="quarter" idx="12"/>
          </p:nvPr>
        </p:nvSpPr>
        <p:spPr/>
        <p:txBody>
          <a:bodyPr/>
          <a:lstStyle/>
          <a:p>
            <a:fld id="{823A4800-D636-418A-9240-5C2AA67518C1}" type="slidenum">
              <a:rPr lang="en-US" smtClean="0"/>
              <a:pPr/>
              <a:t>‹#›</a:t>
            </a:fld>
            <a:endParaRPr lang="en-US"/>
          </a:p>
        </p:txBody>
      </p:sp>
    </p:spTree>
    <p:extLst>
      <p:ext uri="{BB962C8B-B14F-4D97-AF65-F5344CB8AC3E}">
        <p14:creationId xmlns:p14="http://schemas.microsoft.com/office/powerpoint/2010/main" val="1316189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B8FDA-6EFA-402F-BA18-D8A0CA49CA3B}"/>
              </a:ext>
            </a:extLst>
          </p:cNvPr>
          <p:cNvSpPr>
            <a:spLocks noGrp="1"/>
          </p:cNvSpPr>
          <p:nvPr>
            <p:ph type="title"/>
          </p:nvPr>
        </p:nvSpPr>
        <p:spPr>
          <a:xfrm>
            <a:off x="516833" y="174018"/>
            <a:ext cx="10002743" cy="704424"/>
          </a:xfrm>
          <a:noFill/>
        </p:spPr>
        <p:txBody>
          <a:bodyPr>
            <a:normAutofit/>
          </a:bodyPr>
          <a:lstStyle>
            <a:lvl1pPr algn="l">
              <a:defRPr sz="3200" b="1">
                <a:solidFill>
                  <a:srgbClr val="488EFD"/>
                </a:solidFill>
                <a:latin typeface="+mn-lt"/>
                <a:ea typeface="Roboto" panose="02000000000000000000"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28EDA21-BAD3-45C7-B145-D99949002A38}"/>
              </a:ext>
            </a:extLst>
          </p:cNvPr>
          <p:cNvSpPr>
            <a:spLocks noGrp="1"/>
          </p:cNvSpPr>
          <p:nvPr>
            <p:ph idx="1"/>
          </p:nvPr>
        </p:nvSpPr>
        <p:spPr>
          <a:xfrm>
            <a:off x="516835" y="977265"/>
            <a:ext cx="11227242" cy="4986213"/>
          </a:xfrm>
        </p:spPr>
        <p:txBody>
          <a:bodyPr>
            <a:normAutofit/>
          </a:bodyPr>
          <a:lstStyle>
            <a:lvl1pPr>
              <a:defRPr sz="2000">
                <a:solidFill>
                  <a:schemeClr val="bg2">
                    <a:lumMod val="50000"/>
                  </a:schemeClr>
                </a:solidFill>
                <a:latin typeface="Roboto" panose="02000000000000000000" pitchFamily="2" charset="0"/>
                <a:ea typeface="Roboto" panose="02000000000000000000" pitchFamily="2" charset="0"/>
              </a:defRPr>
            </a:lvl1pPr>
            <a:lvl2pPr>
              <a:defRPr sz="1800">
                <a:solidFill>
                  <a:schemeClr val="bg2">
                    <a:lumMod val="50000"/>
                  </a:schemeClr>
                </a:solidFill>
                <a:latin typeface="Roboto" panose="02000000000000000000" pitchFamily="2" charset="0"/>
                <a:ea typeface="Roboto" panose="02000000000000000000" pitchFamily="2" charset="0"/>
              </a:defRPr>
            </a:lvl2pPr>
            <a:lvl3pPr>
              <a:defRPr sz="1600">
                <a:solidFill>
                  <a:schemeClr val="bg2">
                    <a:lumMod val="50000"/>
                  </a:schemeClr>
                </a:solidFill>
                <a:latin typeface="Roboto" panose="02000000000000000000" pitchFamily="2" charset="0"/>
                <a:ea typeface="Roboto" panose="02000000000000000000" pitchFamily="2" charset="0"/>
              </a:defRPr>
            </a:lvl3pPr>
            <a:lvl4pPr>
              <a:defRPr sz="1400">
                <a:solidFill>
                  <a:schemeClr val="bg2">
                    <a:lumMod val="50000"/>
                  </a:schemeClr>
                </a:solidFill>
                <a:latin typeface="Roboto" panose="02000000000000000000" pitchFamily="2" charset="0"/>
                <a:ea typeface="Roboto" panose="02000000000000000000" pitchFamily="2" charset="0"/>
              </a:defRPr>
            </a:lvl4pPr>
            <a:lvl5pPr>
              <a:defRPr sz="1400">
                <a:solidFill>
                  <a:schemeClr val="bg2">
                    <a:lumMod val="50000"/>
                  </a:schemeClr>
                </a:solidFill>
                <a:latin typeface="Roboto" panose="02000000000000000000" pitchFamily="2" charset="0"/>
                <a:ea typeface="Roboto" panose="02000000000000000000"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a:extLst>
              <a:ext uri="{FF2B5EF4-FFF2-40B4-BE49-F238E27FC236}">
                <a16:creationId xmlns:a16="http://schemas.microsoft.com/office/drawing/2014/main" id="{E6C6E5A2-DBB0-47DA-9E4E-E9AF2E01D6D0}"/>
              </a:ext>
            </a:extLst>
          </p:cNvPr>
          <p:cNvSpPr txBox="1"/>
          <p:nvPr userDrawn="1"/>
        </p:nvSpPr>
        <p:spPr>
          <a:xfrm>
            <a:off x="10908046" y="6329348"/>
            <a:ext cx="937011" cy="276999"/>
          </a:xfrm>
          <a:prstGeom prst="rect">
            <a:avLst/>
          </a:prstGeom>
          <a:noFill/>
        </p:spPr>
        <p:txBody>
          <a:bodyPr wrap="square" rtlCol="0">
            <a:spAutoFit/>
          </a:bodyPr>
          <a:lstStyle/>
          <a:p>
            <a:pPr algn="r"/>
            <a:fld id="{91B8ACE1-5771-4F04-9C11-C76F9433750F}" type="slidenum">
              <a:rPr lang="en-US" sz="1200" smtClean="0">
                <a:solidFill>
                  <a:schemeClr val="bg2">
                    <a:lumMod val="50000"/>
                  </a:schemeClr>
                </a:solidFill>
              </a:rPr>
              <a:pPr algn="r"/>
              <a:t>‹#›</a:t>
            </a:fld>
            <a:endParaRPr lang="en-US" sz="1200" dirty="0">
              <a:solidFill>
                <a:schemeClr val="bg2">
                  <a:lumMod val="50000"/>
                </a:schemeClr>
              </a:solidFill>
            </a:endParaRPr>
          </a:p>
        </p:txBody>
      </p:sp>
      <p:cxnSp>
        <p:nvCxnSpPr>
          <p:cNvPr id="6" name="Straight Connector 5">
            <a:extLst>
              <a:ext uri="{FF2B5EF4-FFF2-40B4-BE49-F238E27FC236}">
                <a16:creationId xmlns:a16="http://schemas.microsoft.com/office/drawing/2014/main" id="{F405D0F4-F4C9-4F21-82B5-8012D0A5857B}"/>
              </a:ext>
            </a:extLst>
          </p:cNvPr>
          <p:cNvCxnSpPr>
            <a:cxnSpLocks/>
          </p:cNvCxnSpPr>
          <p:nvPr userDrawn="1"/>
        </p:nvCxnSpPr>
        <p:spPr>
          <a:xfrm>
            <a:off x="623455" y="890370"/>
            <a:ext cx="11043458"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7" name="Google Shape;20;p6">
            <a:extLst>
              <a:ext uri="{FF2B5EF4-FFF2-40B4-BE49-F238E27FC236}">
                <a16:creationId xmlns:a16="http://schemas.microsoft.com/office/drawing/2014/main" id="{AC013EE7-FE64-694F-8821-B4BB0D5423E0}"/>
              </a:ext>
            </a:extLst>
          </p:cNvPr>
          <p:cNvPicPr preferRelativeResize="0"/>
          <p:nvPr userDrawn="1"/>
        </p:nvPicPr>
        <p:blipFill rotWithShape="1">
          <a:blip r:embed="rId2">
            <a:alphaModFix/>
          </a:blip>
          <a:srcRect t="16483" b="18168"/>
          <a:stretch/>
        </p:blipFill>
        <p:spPr>
          <a:xfrm>
            <a:off x="10495248" y="319119"/>
            <a:ext cx="1349809" cy="397554"/>
          </a:xfrm>
          <a:prstGeom prst="rect">
            <a:avLst/>
          </a:prstGeom>
          <a:noFill/>
          <a:ln>
            <a:noFill/>
          </a:ln>
        </p:spPr>
      </p:pic>
    </p:spTree>
    <p:extLst>
      <p:ext uri="{BB962C8B-B14F-4D97-AF65-F5344CB8AC3E}">
        <p14:creationId xmlns:p14="http://schemas.microsoft.com/office/powerpoint/2010/main" val="832806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E2042-CC77-45C5-9BCE-A5166D2FC9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670569-7EA2-49B9-BE0F-78A53BA300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3F0A1AB-3F9C-49C9-8000-F7F7424988F9}"/>
              </a:ext>
            </a:extLst>
          </p:cNvPr>
          <p:cNvSpPr>
            <a:spLocks noGrp="1"/>
          </p:cNvSpPr>
          <p:nvPr>
            <p:ph type="dt" sz="half" idx="10"/>
          </p:nvPr>
        </p:nvSpPr>
        <p:spPr/>
        <p:txBody>
          <a:bodyPr/>
          <a:lstStyle/>
          <a:p>
            <a:fld id="{2AD5ED19-2ED8-49D3-8446-A4C9734DC346}" type="datetime1">
              <a:rPr lang="en-US" smtClean="0"/>
              <a:t>2/4/2025</a:t>
            </a:fld>
            <a:endParaRPr lang="en-US"/>
          </a:p>
        </p:txBody>
      </p:sp>
      <p:sp>
        <p:nvSpPr>
          <p:cNvPr id="5" name="Footer Placeholder 4">
            <a:extLst>
              <a:ext uri="{FF2B5EF4-FFF2-40B4-BE49-F238E27FC236}">
                <a16:creationId xmlns:a16="http://schemas.microsoft.com/office/drawing/2014/main" id="{5241C9EE-834A-4BEA-A9FB-F9B7ACBF1A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01CD3C-7E39-4921-8FFF-76E524A2D72E}"/>
              </a:ext>
            </a:extLst>
          </p:cNvPr>
          <p:cNvSpPr>
            <a:spLocks noGrp="1"/>
          </p:cNvSpPr>
          <p:nvPr>
            <p:ph type="sldNum" sz="quarter" idx="12"/>
          </p:nvPr>
        </p:nvSpPr>
        <p:spPr/>
        <p:txBody>
          <a:bodyPr/>
          <a:lstStyle/>
          <a:p>
            <a:fld id="{823A4800-D636-418A-9240-5C2AA67518C1}" type="slidenum">
              <a:rPr lang="en-US" smtClean="0"/>
              <a:t>‹#›</a:t>
            </a:fld>
            <a:endParaRPr lang="en-US"/>
          </a:p>
        </p:txBody>
      </p:sp>
    </p:spTree>
    <p:extLst>
      <p:ext uri="{BB962C8B-B14F-4D97-AF65-F5344CB8AC3E}">
        <p14:creationId xmlns:p14="http://schemas.microsoft.com/office/powerpoint/2010/main" val="3180288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1C587-32B4-4640-A083-EC1DBEF8F7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6533DA-BC94-4433-88C3-731D0C24BA3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103819-9C8A-45E5-B530-D884FEA72A4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C795BE-0B69-4148-8E4C-D41AB3E96A4C}"/>
              </a:ext>
            </a:extLst>
          </p:cNvPr>
          <p:cNvSpPr>
            <a:spLocks noGrp="1"/>
          </p:cNvSpPr>
          <p:nvPr>
            <p:ph type="dt" sz="half" idx="10"/>
          </p:nvPr>
        </p:nvSpPr>
        <p:spPr/>
        <p:txBody>
          <a:bodyPr/>
          <a:lstStyle/>
          <a:p>
            <a:fld id="{E46F37F5-B4A1-4E8A-9561-429286CBF75A}" type="datetime1">
              <a:rPr lang="en-US" smtClean="0"/>
              <a:t>2/4/2025</a:t>
            </a:fld>
            <a:endParaRPr lang="en-US"/>
          </a:p>
        </p:txBody>
      </p:sp>
      <p:sp>
        <p:nvSpPr>
          <p:cNvPr id="6" name="Footer Placeholder 5">
            <a:extLst>
              <a:ext uri="{FF2B5EF4-FFF2-40B4-BE49-F238E27FC236}">
                <a16:creationId xmlns:a16="http://schemas.microsoft.com/office/drawing/2014/main" id="{B3901E83-09FC-4AA4-AB1C-388C4FBA03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4D7968-8D82-4C47-8199-500BD3CDFB3E}"/>
              </a:ext>
            </a:extLst>
          </p:cNvPr>
          <p:cNvSpPr>
            <a:spLocks noGrp="1"/>
          </p:cNvSpPr>
          <p:nvPr>
            <p:ph type="sldNum" sz="quarter" idx="12"/>
          </p:nvPr>
        </p:nvSpPr>
        <p:spPr/>
        <p:txBody>
          <a:bodyPr/>
          <a:lstStyle/>
          <a:p>
            <a:fld id="{823A4800-D636-418A-9240-5C2AA67518C1}" type="slidenum">
              <a:rPr lang="en-US" smtClean="0"/>
              <a:t>‹#›</a:t>
            </a:fld>
            <a:endParaRPr lang="en-US"/>
          </a:p>
        </p:txBody>
      </p:sp>
    </p:spTree>
    <p:extLst>
      <p:ext uri="{BB962C8B-B14F-4D97-AF65-F5344CB8AC3E}">
        <p14:creationId xmlns:p14="http://schemas.microsoft.com/office/powerpoint/2010/main" val="893069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16822-B212-467D-A72B-1F5346864C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A989B0-7917-4A46-8927-CDA33D3DD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6C1245F-205B-42B3-AC05-39AEDA93D42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14FF6E-0492-4720-AC71-68754530F1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FCB9B71-9E73-4F0A-8887-9B015B73E46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56888E-B0CE-40A0-B355-616B77DF2A9C}"/>
              </a:ext>
            </a:extLst>
          </p:cNvPr>
          <p:cNvSpPr>
            <a:spLocks noGrp="1"/>
          </p:cNvSpPr>
          <p:nvPr>
            <p:ph type="dt" sz="half" idx="10"/>
          </p:nvPr>
        </p:nvSpPr>
        <p:spPr/>
        <p:txBody>
          <a:bodyPr/>
          <a:lstStyle/>
          <a:p>
            <a:fld id="{0296A064-C083-40C3-8979-95F852328F37}" type="datetime1">
              <a:rPr lang="en-US" smtClean="0"/>
              <a:t>2/4/2025</a:t>
            </a:fld>
            <a:endParaRPr lang="en-US"/>
          </a:p>
        </p:txBody>
      </p:sp>
      <p:sp>
        <p:nvSpPr>
          <p:cNvPr id="8" name="Footer Placeholder 7">
            <a:extLst>
              <a:ext uri="{FF2B5EF4-FFF2-40B4-BE49-F238E27FC236}">
                <a16:creationId xmlns:a16="http://schemas.microsoft.com/office/drawing/2014/main" id="{BC795D28-BC1C-4BBD-9B0E-1A68884D1E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473609-DDC8-4EA1-A568-66279B1CA3E8}"/>
              </a:ext>
            </a:extLst>
          </p:cNvPr>
          <p:cNvSpPr>
            <a:spLocks noGrp="1"/>
          </p:cNvSpPr>
          <p:nvPr>
            <p:ph type="sldNum" sz="quarter" idx="12"/>
          </p:nvPr>
        </p:nvSpPr>
        <p:spPr/>
        <p:txBody>
          <a:bodyPr/>
          <a:lstStyle/>
          <a:p>
            <a:fld id="{823A4800-D636-418A-9240-5C2AA67518C1}" type="slidenum">
              <a:rPr lang="en-US" smtClean="0"/>
              <a:t>‹#›</a:t>
            </a:fld>
            <a:endParaRPr lang="en-US"/>
          </a:p>
        </p:txBody>
      </p:sp>
    </p:spTree>
    <p:extLst>
      <p:ext uri="{BB962C8B-B14F-4D97-AF65-F5344CB8AC3E}">
        <p14:creationId xmlns:p14="http://schemas.microsoft.com/office/powerpoint/2010/main" val="1266482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983F2-F99B-4B9E-9E0C-A53E423A1B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FAE7E2-C3CD-4403-B210-0A4BB7AC2D17}"/>
              </a:ext>
            </a:extLst>
          </p:cNvPr>
          <p:cNvSpPr>
            <a:spLocks noGrp="1"/>
          </p:cNvSpPr>
          <p:nvPr>
            <p:ph type="dt" sz="half" idx="10"/>
          </p:nvPr>
        </p:nvSpPr>
        <p:spPr/>
        <p:txBody>
          <a:bodyPr/>
          <a:lstStyle/>
          <a:p>
            <a:fld id="{88C5ACCA-E23A-4DF6-B0E4-D3624885B8EA}" type="datetime1">
              <a:rPr lang="en-US" smtClean="0"/>
              <a:t>2/4/2025</a:t>
            </a:fld>
            <a:endParaRPr lang="en-US"/>
          </a:p>
        </p:txBody>
      </p:sp>
      <p:sp>
        <p:nvSpPr>
          <p:cNvPr id="4" name="Footer Placeholder 3">
            <a:extLst>
              <a:ext uri="{FF2B5EF4-FFF2-40B4-BE49-F238E27FC236}">
                <a16:creationId xmlns:a16="http://schemas.microsoft.com/office/drawing/2014/main" id="{3265E928-B3C5-4713-94FE-4F34B6604A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AC1BD4-75A6-482E-A55A-40D0114CAF77}"/>
              </a:ext>
            </a:extLst>
          </p:cNvPr>
          <p:cNvSpPr>
            <a:spLocks noGrp="1"/>
          </p:cNvSpPr>
          <p:nvPr>
            <p:ph type="sldNum" sz="quarter" idx="12"/>
          </p:nvPr>
        </p:nvSpPr>
        <p:spPr/>
        <p:txBody>
          <a:bodyPr/>
          <a:lstStyle/>
          <a:p>
            <a:fld id="{823A4800-D636-418A-9240-5C2AA67518C1}" type="slidenum">
              <a:rPr lang="en-US" smtClean="0"/>
              <a:t>‹#›</a:t>
            </a:fld>
            <a:endParaRPr lang="en-US"/>
          </a:p>
        </p:txBody>
      </p:sp>
    </p:spTree>
    <p:extLst>
      <p:ext uri="{BB962C8B-B14F-4D97-AF65-F5344CB8AC3E}">
        <p14:creationId xmlns:p14="http://schemas.microsoft.com/office/powerpoint/2010/main" val="2927147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523168-666F-4812-868F-341647933B5F}"/>
              </a:ext>
            </a:extLst>
          </p:cNvPr>
          <p:cNvSpPr>
            <a:spLocks noGrp="1"/>
          </p:cNvSpPr>
          <p:nvPr>
            <p:ph type="dt" sz="half" idx="10"/>
          </p:nvPr>
        </p:nvSpPr>
        <p:spPr/>
        <p:txBody>
          <a:bodyPr/>
          <a:lstStyle/>
          <a:p>
            <a:fld id="{4A2710F0-D9BE-49F0-8754-6A0CEC7EB1D0}" type="datetime1">
              <a:rPr lang="en-US" smtClean="0"/>
              <a:t>2/4/2025</a:t>
            </a:fld>
            <a:endParaRPr lang="en-US"/>
          </a:p>
        </p:txBody>
      </p:sp>
      <p:sp>
        <p:nvSpPr>
          <p:cNvPr id="3" name="Footer Placeholder 2">
            <a:extLst>
              <a:ext uri="{FF2B5EF4-FFF2-40B4-BE49-F238E27FC236}">
                <a16:creationId xmlns:a16="http://schemas.microsoft.com/office/drawing/2014/main" id="{0DB3CE5F-01A8-4E4D-8740-49EFC1B080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68F3D4-ED99-43FB-A237-275897DD6CAC}"/>
              </a:ext>
            </a:extLst>
          </p:cNvPr>
          <p:cNvSpPr>
            <a:spLocks noGrp="1"/>
          </p:cNvSpPr>
          <p:nvPr>
            <p:ph type="sldNum" sz="quarter" idx="12"/>
          </p:nvPr>
        </p:nvSpPr>
        <p:spPr/>
        <p:txBody>
          <a:bodyPr/>
          <a:lstStyle/>
          <a:p>
            <a:fld id="{823A4800-D636-418A-9240-5C2AA67518C1}" type="slidenum">
              <a:rPr lang="en-US" smtClean="0"/>
              <a:t>‹#›</a:t>
            </a:fld>
            <a:endParaRPr lang="en-US"/>
          </a:p>
        </p:txBody>
      </p:sp>
    </p:spTree>
    <p:extLst>
      <p:ext uri="{BB962C8B-B14F-4D97-AF65-F5344CB8AC3E}">
        <p14:creationId xmlns:p14="http://schemas.microsoft.com/office/powerpoint/2010/main" val="794072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77A15-DB52-4036-A374-0575059C42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C78AB1-D37A-446E-95F5-1116CB8427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B86C48-2453-477D-B98E-C964D229BB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2BD4943-AA8E-4DA5-8829-180D8CE4C895}"/>
              </a:ext>
            </a:extLst>
          </p:cNvPr>
          <p:cNvSpPr>
            <a:spLocks noGrp="1"/>
          </p:cNvSpPr>
          <p:nvPr>
            <p:ph type="dt" sz="half" idx="10"/>
          </p:nvPr>
        </p:nvSpPr>
        <p:spPr/>
        <p:txBody>
          <a:bodyPr/>
          <a:lstStyle/>
          <a:p>
            <a:fld id="{AAC5C9AE-FF8E-4DAA-9A8F-59EC7DBB9920}" type="datetime1">
              <a:rPr lang="en-US" smtClean="0"/>
              <a:t>2/4/2025</a:t>
            </a:fld>
            <a:endParaRPr lang="en-US"/>
          </a:p>
        </p:txBody>
      </p:sp>
      <p:sp>
        <p:nvSpPr>
          <p:cNvPr id="6" name="Footer Placeholder 5">
            <a:extLst>
              <a:ext uri="{FF2B5EF4-FFF2-40B4-BE49-F238E27FC236}">
                <a16:creationId xmlns:a16="http://schemas.microsoft.com/office/drawing/2014/main" id="{BE7D66BC-F88E-42FB-9E61-30B347E4ED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5F4173-41A1-4ACC-AB44-620F344D6552}"/>
              </a:ext>
            </a:extLst>
          </p:cNvPr>
          <p:cNvSpPr>
            <a:spLocks noGrp="1"/>
          </p:cNvSpPr>
          <p:nvPr>
            <p:ph type="sldNum" sz="quarter" idx="12"/>
          </p:nvPr>
        </p:nvSpPr>
        <p:spPr/>
        <p:txBody>
          <a:bodyPr/>
          <a:lstStyle/>
          <a:p>
            <a:fld id="{823A4800-D636-418A-9240-5C2AA67518C1}" type="slidenum">
              <a:rPr lang="en-US" smtClean="0"/>
              <a:t>‹#›</a:t>
            </a:fld>
            <a:endParaRPr lang="en-US"/>
          </a:p>
        </p:txBody>
      </p:sp>
    </p:spTree>
    <p:extLst>
      <p:ext uri="{BB962C8B-B14F-4D97-AF65-F5344CB8AC3E}">
        <p14:creationId xmlns:p14="http://schemas.microsoft.com/office/powerpoint/2010/main" val="1382629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31B22F-98CF-4DC7-AAF9-210D6CCC85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3DEE29-D41E-4F4F-B7D1-2BE8502A67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03CC94-1763-499D-A4B9-40661130C0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A989F9-D843-408F-B6F0-1FAA741C7D14}" type="datetime1">
              <a:rPr lang="en-US" smtClean="0"/>
              <a:t>2/4/2025</a:t>
            </a:fld>
            <a:endParaRPr lang="en-US"/>
          </a:p>
        </p:txBody>
      </p:sp>
      <p:sp>
        <p:nvSpPr>
          <p:cNvPr id="5" name="Footer Placeholder 4">
            <a:extLst>
              <a:ext uri="{FF2B5EF4-FFF2-40B4-BE49-F238E27FC236}">
                <a16:creationId xmlns:a16="http://schemas.microsoft.com/office/drawing/2014/main" id="{C7BDEF65-32CD-44D6-B5EB-F84A0D8D11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F3619E-CB98-4F58-8BA6-C12088DE12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A4800-D636-418A-9240-5C2AA67518C1}" type="slidenum">
              <a:rPr lang="en-US" smtClean="0"/>
              <a:t>‹#›</a:t>
            </a:fld>
            <a:endParaRPr lang="en-US"/>
          </a:p>
        </p:txBody>
      </p:sp>
    </p:spTree>
    <p:extLst>
      <p:ext uri="{BB962C8B-B14F-4D97-AF65-F5344CB8AC3E}">
        <p14:creationId xmlns:p14="http://schemas.microsoft.com/office/powerpoint/2010/main" val="2711881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31B22F-98CF-4DC7-AAF9-210D6CCC85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3DEE29-D41E-4F4F-B7D1-2BE8502A67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03CC94-1763-499D-A4B9-40661130C0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A989F9-D843-408F-B6F0-1FAA741C7D14}" type="datetime1">
              <a:rPr lang="en-US" smtClean="0"/>
              <a:pPr/>
              <a:t>2/4/2025</a:t>
            </a:fld>
            <a:endParaRPr lang="en-US"/>
          </a:p>
        </p:txBody>
      </p:sp>
      <p:sp>
        <p:nvSpPr>
          <p:cNvPr id="5" name="Footer Placeholder 4">
            <a:extLst>
              <a:ext uri="{FF2B5EF4-FFF2-40B4-BE49-F238E27FC236}">
                <a16:creationId xmlns:a16="http://schemas.microsoft.com/office/drawing/2014/main" id="{C7BDEF65-32CD-44D6-B5EB-F84A0D8D11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F3619E-CB98-4F58-8BA6-C12088DE12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A4800-D636-418A-9240-5C2AA67518C1}" type="slidenum">
              <a:rPr lang="en-US" smtClean="0"/>
              <a:pPr/>
              <a:t>‹#›</a:t>
            </a:fld>
            <a:endParaRPr lang="en-US"/>
          </a:p>
        </p:txBody>
      </p:sp>
    </p:spTree>
    <p:extLst>
      <p:ext uri="{BB962C8B-B14F-4D97-AF65-F5344CB8AC3E}">
        <p14:creationId xmlns:p14="http://schemas.microsoft.com/office/powerpoint/2010/main" val="139892385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raxie.com/"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hyperlink" Target="https://praxie.com/" TargetMode="External"/><Relationship Id="rId7" Type="http://schemas.openxmlformats.org/officeDocument/2006/relationships/image" Target="../media/image8.svg"/><Relationship Id="rId12"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s>
</file>

<file path=ppt/slides/_rels/slide3.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svg"/><Relationship Id="rId3" Type="http://schemas.openxmlformats.org/officeDocument/2006/relationships/hyperlink" Target="https://praxie.com/" TargetMode="External"/><Relationship Id="rId7" Type="http://schemas.openxmlformats.org/officeDocument/2006/relationships/image" Target="../media/image18.svg"/><Relationship Id="rId12"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7.png"/><Relationship Id="rId11" Type="http://schemas.openxmlformats.org/officeDocument/2006/relationships/image" Target="../media/image22.svg"/><Relationship Id="rId5" Type="http://schemas.openxmlformats.org/officeDocument/2006/relationships/image" Target="../media/image16.sv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svg"/></Relationships>
</file>

<file path=ppt/slides/_rels/slide4.xml.rels><?xml version="1.0" encoding="UTF-8" standalone="yes"?>
<Relationships xmlns="http://schemas.openxmlformats.org/package/2006/relationships"><Relationship Id="rId2" Type="http://schemas.openxmlformats.org/officeDocument/2006/relationships/hyperlink" Target="https://praxie.com/" TargetMode="Externa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FAD05F-BB7B-435F-99B2-4C4FF65A4604}"/>
              </a:ext>
            </a:extLst>
          </p:cNvPr>
          <p:cNvSpPr>
            <a:spLocks noGrp="1"/>
          </p:cNvSpPr>
          <p:nvPr>
            <p:ph type="title"/>
          </p:nvPr>
        </p:nvSpPr>
        <p:spPr/>
        <p:txBody>
          <a:bodyPr/>
          <a:lstStyle/>
          <a:p>
            <a:r>
              <a:rPr lang="en-US" dirty="0"/>
              <a:t>Change Curve Model</a:t>
            </a:r>
          </a:p>
        </p:txBody>
      </p:sp>
      <p:sp>
        <p:nvSpPr>
          <p:cNvPr id="5" name="Content Placeholder 4">
            <a:extLst>
              <a:ext uri="{FF2B5EF4-FFF2-40B4-BE49-F238E27FC236}">
                <a16:creationId xmlns:a16="http://schemas.microsoft.com/office/drawing/2014/main" id="{B0A612E1-BBDD-45BF-B365-57730CE9CD64}"/>
              </a:ext>
            </a:extLst>
          </p:cNvPr>
          <p:cNvSpPr>
            <a:spLocks noGrp="1"/>
          </p:cNvSpPr>
          <p:nvPr>
            <p:ph idx="1"/>
          </p:nvPr>
        </p:nvSpPr>
        <p:spPr>
          <a:xfrm>
            <a:off x="613185" y="1194099"/>
            <a:ext cx="11130891" cy="4769379"/>
          </a:xfrm>
        </p:spPr>
        <p:txBody>
          <a:bodyPr/>
          <a:lstStyle/>
          <a:p>
            <a:pPr marL="0" indent="0" fontAlgn="base">
              <a:buNone/>
            </a:pPr>
            <a:r>
              <a:rPr lang="en-US" dirty="0">
                <a:solidFill>
                  <a:schemeClr val="tx1">
                    <a:lumMod val="50000"/>
                    <a:lumOff val="50000"/>
                  </a:schemeClr>
                </a:solidFill>
                <a:latin typeface="+mn-lt"/>
              </a:rPr>
              <a:t>The Change Curve Model (also known as Kubler-Ross Change Curve Model) is a tool used to understand change and the stages that come with it. The model is named after psychiatrist Elisabeth Kubler-Ross who studied the five stages of grief while treating her terminally ill patients. Every person reacts to change differently, thus the Change Curve Model can help one understand and deal with change and how to provide support during the process.</a:t>
            </a:r>
          </a:p>
          <a:p>
            <a:pPr marL="0" indent="0" fontAlgn="base">
              <a:buNone/>
            </a:pPr>
            <a:endParaRPr lang="en-US" b="1" dirty="0">
              <a:solidFill>
                <a:schemeClr val="tx1">
                  <a:lumMod val="50000"/>
                  <a:lumOff val="50000"/>
                </a:schemeClr>
              </a:solidFill>
              <a:latin typeface="+mn-lt"/>
            </a:endParaRPr>
          </a:p>
        </p:txBody>
      </p:sp>
      <p:sp>
        <p:nvSpPr>
          <p:cNvPr id="7" name="TextBox 6">
            <a:extLst>
              <a:ext uri="{FF2B5EF4-FFF2-40B4-BE49-F238E27FC236}">
                <a16:creationId xmlns:a16="http://schemas.microsoft.com/office/drawing/2014/main" id="{FFB2AB14-4AB8-4657-A711-BDCA357A288E}"/>
              </a:ext>
            </a:extLst>
          </p:cNvPr>
          <p:cNvSpPr txBox="1"/>
          <p:nvPr/>
        </p:nvSpPr>
        <p:spPr>
          <a:xfrm>
            <a:off x="13335" y="6582975"/>
            <a:ext cx="12192000" cy="276999"/>
          </a:xfrm>
          <a:prstGeom prst="rect">
            <a:avLst/>
          </a:prstGeom>
          <a:solidFill>
            <a:schemeClr val="bg1">
              <a:lumMod val="95000"/>
            </a:schemeClr>
          </a:solidFill>
        </p:spPr>
        <p:txBody>
          <a:bodyPr wrap="square" rtlCol="0">
            <a:spAutoFit/>
          </a:bodyPr>
          <a:lstStyle/>
          <a:p>
            <a:pPr lvl="0" algn="ctr"/>
            <a:r>
              <a:rPr lang="en-US" sz="1200" dirty="0">
                <a:latin typeface="Roboto" panose="02000000000000000000" pitchFamily="2" charset="0"/>
                <a:ea typeface="Roboto" panose="02000000000000000000" pitchFamily="2" charset="0"/>
              </a:rPr>
              <a:t>Want more best practices? Visit </a:t>
            </a:r>
            <a:r>
              <a:rPr lang="en-US" sz="1200" dirty="0">
                <a:latin typeface="Roboto" panose="02000000000000000000" pitchFamily="2" charset="0"/>
                <a:ea typeface="Roboto" panose="02000000000000000000" pitchFamily="2" charset="0"/>
                <a:hlinkClick r:id="rId3"/>
              </a:rPr>
              <a:t>Praxie.com</a:t>
            </a:r>
            <a:endParaRPr lang="en-US" sz="1200" dirty="0">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3941081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FAD05F-BB7B-435F-99B2-4C4FF65A4604}"/>
              </a:ext>
            </a:extLst>
          </p:cNvPr>
          <p:cNvSpPr>
            <a:spLocks noGrp="1"/>
          </p:cNvSpPr>
          <p:nvPr>
            <p:ph type="title"/>
          </p:nvPr>
        </p:nvSpPr>
        <p:spPr/>
        <p:txBody>
          <a:bodyPr/>
          <a:lstStyle/>
          <a:p>
            <a:r>
              <a:rPr lang="en-US" dirty="0">
                <a:ea typeface="Calibri"/>
                <a:cs typeface="Calibri"/>
                <a:sym typeface="Calibri"/>
              </a:rPr>
              <a:t>Change Curve Model</a:t>
            </a:r>
            <a:endParaRPr lang="en-US" dirty="0"/>
          </a:p>
        </p:txBody>
      </p:sp>
      <p:sp>
        <p:nvSpPr>
          <p:cNvPr id="7" name="TextBox 6">
            <a:extLst>
              <a:ext uri="{FF2B5EF4-FFF2-40B4-BE49-F238E27FC236}">
                <a16:creationId xmlns:a16="http://schemas.microsoft.com/office/drawing/2014/main" id="{FFB2AB14-4AB8-4657-A711-BDCA357A288E}"/>
              </a:ext>
            </a:extLst>
          </p:cNvPr>
          <p:cNvSpPr txBox="1"/>
          <p:nvPr/>
        </p:nvSpPr>
        <p:spPr>
          <a:xfrm>
            <a:off x="13335" y="6582975"/>
            <a:ext cx="12192000" cy="276999"/>
          </a:xfrm>
          <a:prstGeom prst="rect">
            <a:avLst/>
          </a:prstGeom>
          <a:solidFill>
            <a:schemeClr val="bg1">
              <a:lumMod val="95000"/>
            </a:schemeClr>
          </a:solidFill>
        </p:spPr>
        <p:txBody>
          <a:bodyPr wrap="square" rtlCol="0">
            <a:spAutoFit/>
          </a:bodyPr>
          <a:lstStyle/>
          <a:p>
            <a:pPr lvl="0" algn="ctr"/>
            <a:r>
              <a:rPr lang="en-US" sz="1200" dirty="0">
                <a:latin typeface="Roboto" panose="02000000000000000000" pitchFamily="2" charset="0"/>
                <a:ea typeface="Roboto" panose="02000000000000000000" pitchFamily="2" charset="0"/>
              </a:rPr>
              <a:t>Want more best practices? Visit </a:t>
            </a:r>
            <a:r>
              <a:rPr lang="en-US" sz="1200" dirty="0">
                <a:latin typeface="Roboto" panose="02000000000000000000" pitchFamily="2" charset="0"/>
                <a:ea typeface="Roboto" panose="02000000000000000000" pitchFamily="2" charset="0"/>
                <a:hlinkClick r:id="rId3"/>
              </a:rPr>
              <a:t>Praxie.com</a:t>
            </a:r>
            <a:endParaRPr lang="en-US" sz="1200" dirty="0">
              <a:latin typeface="Roboto" panose="02000000000000000000" pitchFamily="2" charset="0"/>
              <a:ea typeface="Roboto" panose="02000000000000000000" pitchFamily="2" charset="0"/>
            </a:endParaRPr>
          </a:p>
        </p:txBody>
      </p:sp>
      <p:sp>
        <p:nvSpPr>
          <p:cNvPr id="8" name="Google Shape;90;p2">
            <a:extLst>
              <a:ext uri="{FF2B5EF4-FFF2-40B4-BE49-F238E27FC236}">
                <a16:creationId xmlns:a16="http://schemas.microsoft.com/office/drawing/2014/main" id="{E9F780C5-A2AE-C340-9F1E-ADD74D7A1071}"/>
              </a:ext>
            </a:extLst>
          </p:cNvPr>
          <p:cNvSpPr/>
          <p:nvPr/>
        </p:nvSpPr>
        <p:spPr>
          <a:xfrm>
            <a:off x="564777" y="1116280"/>
            <a:ext cx="11110388" cy="4833013"/>
          </a:xfrm>
          <a:custGeom>
            <a:avLst/>
            <a:gdLst/>
            <a:ahLst/>
            <a:cxnLst/>
            <a:rect l="l" t="t" r="r" b="b"/>
            <a:pathLst>
              <a:path w="10537372" h="4634575" extrusionOk="0">
                <a:moveTo>
                  <a:pt x="0" y="2758554"/>
                </a:moveTo>
                <a:cubicBezTo>
                  <a:pt x="635000" y="1934868"/>
                  <a:pt x="1270000" y="1111182"/>
                  <a:pt x="1973943" y="1423239"/>
                </a:cubicBezTo>
                <a:cubicBezTo>
                  <a:pt x="2677886" y="1735296"/>
                  <a:pt x="3285067" y="4754268"/>
                  <a:pt x="4223657" y="4630897"/>
                </a:cubicBezTo>
                <a:cubicBezTo>
                  <a:pt x="5162248" y="4507526"/>
                  <a:pt x="6553200" y="1449849"/>
                  <a:pt x="7605486" y="683011"/>
                </a:cubicBezTo>
                <a:cubicBezTo>
                  <a:pt x="8657772" y="-83827"/>
                  <a:pt x="9597572" y="-26980"/>
                  <a:pt x="10537372" y="29868"/>
                </a:cubicBezTo>
              </a:path>
            </a:pathLst>
          </a:custGeom>
          <a:noFill/>
          <a:ln w="57150" cap="flat" cmpd="sng">
            <a:solidFill>
              <a:schemeClr val="bg1">
                <a:lumMod val="5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cxnSp>
        <p:nvCxnSpPr>
          <p:cNvPr id="9" name="Google Shape;91;p2">
            <a:extLst>
              <a:ext uri="{FF2B5EF4-FFF2-40B4-BE49-F238E27FC236}">
                <a16:creationId xmlns:a16="http://schemas.microsoft.com/office/drawing/2014/main" id="{C2A0662B-3338-5A42-8E85-27493449ECF2}"/>
              </a:ext>
            </a:extLst>
          </p:cNvPr>
          <p:cNvCxnSpPr>
            <a:cxnSpLocks/>
          </p:cNvCxnSpPr>
          <p:nvPr/>
        </p:nvCxnSpPr>
        <p:spPr>
          <a:xfrm flipV="1">
            <a:off x="568316" y="1116280"/>
            <a:ext cx="0" cy="5109708"/>
          </a:xfrm>
          <a:prstGeom prst="straightConnector1">
            <a:avLst/>
          </a:prstGeom>
          <a:noFill/>
          <a:ln w="28575" cap="flat" cmpd="sng">
            <a:solidFill>
              <a:srgbClr val="488EFD"/>
            </a:solidFill>
            <a:prstDash val="solid"/>
            <a:miter lim="800000"/>
            <a:headEnd type="none" w="sm" len="sm"/>
            <a:tailEnd type="triangle" w="med" len="med"/>
          </a:ln>
        </p:spPr>
      </p:cxnSp>
      <p:cxnSp>
        <p:nvCxnSpPr>
          <p:cNvPr id="10" name="Google Shape;92;p2">
            <a:extLst>
              <a:ext uri="{FF2B5EF4-FFF2-40B4-BE49-F238E27FC236}">
                <a16:creationId xmlns:a16="http://schemas.microsoft.com/office/drawing/2014/main" id="{F5EA7389-A9C1-A243-9357-49370F42649A}"/>
              </a:ext>
            </a:extLst>
          </p:cNvPr>
          <p:cNvCxnSpPr>
            <a:cxnSpLocks/>
          </p:cNvCxnSpPr>
          <p:nvPr/>
        </p:nvCxnSpPr>
        <p:spPr>
          <a:xfrm>
            <a:off x="564777" y="6225988"/>
            <a:ext cx="10048177" cy="0"/>
          </a:xfrm>
          <a:prstGeom prst="straightConnector1">
            <a:avLst/>
          </a:prstGeom>
          <a:noFill/>
          <a:ln w="28575" cap="flat" cmpd="sng">
            <a:solidFill>
              <a:srgbClr val="488EFD"/>
            </a:solidFill>
            <a:prstDash val="solid"/>
            <a:miter lim="800000"/>
            <a:headEnd type="none" w="sm" len="sm"/>
            <a:tailEnd type="triangle" w="med" len="med"/>
          </a:ln>
        </p:spPr>
      </p:cxnSp>
      <p:sp>
        <p:nvSpPr>
          <p:cNvPr id="11" name="Google Shape;95;p2">
            <a:extLst>
              <a:ext uri="{FF2B5EF4-FFF2-40B4-BE49-F238E27FC236}">
                <a16:creationId xmlns:a16="http://schemas.microsoft.com/office/drawing/2014/main" id="{A166DEDC-AB64-2E45-8568-88F2EBE0F99E}"/>
              </a:ext>
            </a:extLst>
          </p:cNvPr>
          <p:cNvSpPr txBox="1"/>
          <p:nvPr/>
        </p:nvSpPr>
        <p:spPr>
          <a:xfrm>
            <a:off x="1882889" y="1464723"/>
            <a:ext cx="946122" cy="3692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rgbClr val="3A3838"/>
                </a:solidFill>
                <a:latin typeface="Calibri"/>
                <a:ea typeface="Calibri"/>
                <a:cs typeface="Calibri"/>
                <a:sym typeface="Calibri"/>
              </a:rPr>
              <a:t>Denial</a:t>
            </a:r>
            <a:endParaRPr dirty="0"/>
          </a:p>
        </p:txBody>
      </p:sp>
      <p:sp>
        <p:nvSpPr>
          <p:cNvPr id="12" name="Google Shape;96;p2">
            <a:extLst>
              <a:ext uri="{FF2B5EF4-FFF2-40B4-BE49-F238E27FC236}">
                <a16:creationId xmlns:a16="http://schemas.microsoft.com/office/drawing/2014/main" id="{A7529815-1EC6-5B46-937E-A03C11B51387}"/>
              </a:ext>
            </a:extLst>
          </p:cNvPr>
          <p:cNvSpPr txBox="1"/>
          <p:nvPr/>
        </p:nvSpPr>
        <p:spPr>
          <a:xfrm>
            <a:off x="3683149" y="2332515"/>
            <a:ext cx="1194465" cy="3692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rgbClr val="3A3838"/>
                </a:solidFill>
                <a:latin typeface="Calibri"/>
                <a:ea typeface="Calibri"/>
                <a:cs typeface="Calibri"/>
                <a:sym typeface="Calibri"/>
              </a:rPr>
              <a:t>Anger</a:t>
            </a:r>
            <a:endParaRPr dirty="0"/>
          </a:p>
        </p:txBody>
      </p:sp>
      <p:sp>
        <p:nvSpPr>
          <p:cNvPr id="13" name="Google Shape;97;p2">
            <a:extLst>
              <a:ext uri="{FF2B5EF4-FFF2-40B4-BE49-F238E27FC236}">
                <a16:creationId xmlns:a16="http://schemas.microsoft.com/office/drawing/2014/main" id="{4660805E-184C-6D49-973E-DDDDCBA97205}"/>
              </a:ext>
            </a:extLst>
          </p:cNvPr>
          <p:cNvSpPr txBox="1"/>
          <p:nvPr/>
        </p:nvSpPr>
        <p:spPr>
          <a:xfrm>
            <a:off x="4416409" y="4481049"/>
            <a:ext cx="1194459" cy="3692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rgbClr val="3A3838"/>
                </a:solidFill>
                <a:latin typeface="Calibri"/>
                <a:ea typeface="Calibri"/>
                <a:cs typeface="Calibri"/>
                <a:sym typeface="Calibri"/>
              </a:rPr>
              <a:t>Bargaining</a:t>
            </a:r>
            <a:endParaRPr dirty="0"/>
          </a:p>
        </p:txBody>
      </p:sp>
      <p:sp>
        <p:nvSpPr>
          <p:cNvPr id="14" name="Google Shape;98;p2">
            <a:extLst>
              <a:ext uri="{FF2B5EF4-FFF2-40B4-BE49-F238E27FC236}">
                <a16:creationId xmlns:a16="http://schemas.microsoft.com/office/drawing/2014/main" id="{D4104D18-6056-6148-BBCC-10C61FF45E6B}"/>
              </a:ext>
            </a:extLst>
          </p:cNvPr>
          <p:cNvSpPr txBox="1"/>
          <p:nvPr/>
        </p:nvSpPr>
        <p:spPr>
          <a:xfrm>
            <a:off x="5968839" y="2906097"/>
            <a:ext cx="1254722" cy="3692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rgbClr val="3A3838"/>
                </a:solidFill>
                <a:latin typeface="Calibri"/>
                <a:ea typeface="Calibri"/>
                <a:cs typeface="Calibri"/>
                <a:sym typeface="Calibri"/>
              </a:rPr>
              <a:t>Depression</a:t>
            </a:r>
            <a:endParaRPr dirty="0"/>
          </a:p>
        </p:txBody>
      </p:sp>
      <p:sp>
        <p:nvSpPr>
          <p:cNvPr id="15" name="Google Shape;99;p2">
            <a:extLst>
              <a:ext uri="{FF2B5EF4-FFF2-40B4-BE49-F238E27FC236}">
                <a16:creationId xmlns:a16="http://schemas.microsoft.com/office/drawing/2014/main" id="{D7C3FF67-D483-5B4A-AA56-F8F1C3FF7C18}"/>
              </a:ext>
            </a:extLst>
          </p:cNvPr>
          <p:cNvSpPr txBox="1"/>
          <p:nvPr/>
        </p:nvSpPr>
        <p:spPr>
          <a:xfrm>
            <a:off x="8935896" y="1552253"/>
            <a:ext cx="1373215" cy="3692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rgbClr val="3A3838"/>
                </a:solidFill>
                <a:latin typeface="Calibri"/>
                <a:ea typeface="Calibri"/>
                <a:cs typeface="Calibri"/>
                <a:sym typeface="Calibri"/>
              </a:rPr>
              <a:t>Acceptance</a:t>
            </a:r>
            <a:endParaRPr dirty="0"/>
          </a:p>
        </p:txBody>
      </p:sp>
      <p:sp>
        <p:nvSpPr>
          <p:cNvPr id="16" name="Google Shape;100;p2">
            <a:extLst>
              <a:ext uri="{FF2B5EF4-FFF2-40B4-BE49-F238E27FC236}">
                <a16:creationId xmlns:a16="http://schemas.microsoft.com/office/drawing/2014/main" id="{3AF29BB2-B22A-B446-90CB-71A4747D2F94}"/>
              </a:ext>
            </a:extLst>
          </p:cNvPr>
          <p:cNvSpPr txBox="1"/>
          <p:nvPr/>
        </p:nvSpPr>
        <p:spPr>
          <a:xfrm>
            <a:off x="1505133" y="1768287"/>
            <a:ext cx="1583680" cy="64629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b="0" i="0" u="none" strike="noStrike" cap="none" dirty="0">
                <a:solidFill>
                  <a:srgbClr val="757070"/>
                </a:solidFill>
                <a:latin typeface="Calibri"/>
                <a:ea typeface="Calibri"/>
                <a:cs typeface="Calibri"/>
                <a:sym typeface="Calibri"/>
              </a:rPr>
              <a:t>Disbelief and looking for evidence that it isn’t true</a:t>
            </a:r>
            <a:endParaRPr dirty="0"/>
          </a:p>
        </p:txBody>
      </p:sp>
      <p:sp>
        <p:nvSpPr>
          <p:cNvPr id="17" name="Google Shape;101;p2">
            <a:extLst>
              <a:ext uri="{FF2B5EF4-FFF2-40B4-BE49-F238E27FC236}">
                <a16:creationId xmlns:a16="http://schemas.microsoft.com/office/drawing/2014/main" id="{F987EFEF-C995-BD4D-94EF-C262AD8427CE}"/>
              </a:ext>
            </a:extLst>
          </p:cNvPr>
          <p:cNvSpPr txBox="1"/>
          <p:nvPr/>
        </p:nvSpPr>
        <p:spPr>
          <a:xfrm>
            <a:off x="3785095" y="2689594"/>
            <a:ext cx="1583680" cy="83095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b="0" i="0" u="none" strike="noStrike" cap="none" dirty="0">
                <a:solidFill>
                  <a:srgbClr val="595959"/>
                </a:solidFill>
                <a:latin typeface="Calibri"/>
                <a:ea typeface="Calibri"/>
                <a:cs typeface="Calibri"/>
                <a:sym typeface="Calibri"/>
              </a:rPr>
              <a:t>Look for someone to blame and often resort to anger and bitterness</a:t>
            </a:r>
            <a:endParaRPr dirty="0"/>
          </a:p>
        </p:txBody>
      </p:sp>
      <p:sp>
        <p:nvSpPr>
          <p:cNvPr id="18" name="Google Shape;102;p2">
            <a:extLst>
              <a:ext uri="{FF2B5EF4-FFF2-40B4-BE49-F238E27FC236}">
                <a16:creationId xmlns:a16="http://schemas.microsoft.com/office/drawing/2014/main" id="{5D6E9056-49E2-7748-AEEB-339C66011557}"/>
              </a:ext>
            </a:extLst>
          </p:cNvPr>
          <p:cNvSpPr txBox="1"/>
          <p:nvPr/>
        </p:nvSpPr>
        <p:spPr>
          <a:xfrm>
            <a:off x="4286282" y="4834934"/>
            <a:ext cx="1454711" cy="4616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b="0" i="0" u="none" strike="noStrike" cap="none" dirty="0">
                <a:solidFill>
                  <a:srgbClr val="757070"/>
                </a:solidFill>
                <a:latin typeface="Calibri"/>
                <a:ea typeface="Calibri"/>
                <a:cs typeface="Calibri"/>
                <a:sym typeface="Calibri"/>
              </a:rPr>
              <a:t>Initially engaging with the change</a:t>
            </a:r>
            <a:endParaRPr dirty="0"/>
          </a:p>
        </p:txBody>
      </p:sp>
      <p:sp>
        <p:nvSpPr>
          <p:cNvPr id="19" name="Google Shape;103;p2">
            <a:extLst>
              <a:ext uri="{FF2B5EF4-FFF2-40B4-BE49-F238E27FC236}">
                <a16:creationId xmlns:a16="http://schemas.microsoft.com/office/drawing/2014/main" id="{8963E7E4-7086-7D46-9D7A-EDAFDDD05CCC}"/>
              </a:ext>
            </a:extLst>
          </p:cNvPr>
          <p:cNvSpPr txBox="1"/>
          <p:nvPr/>
        </p:nvSpPr>
        <p:spPr>
          <a:xfrm>
            <a:off x="5950634" y="3252748"/>
            <a:ext cx="1272927" cy="4616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b="0" i="0" u="none" strike="noStrike" cap="none" dirty="0">
                <a:solidFill>
                  <a:srgbClr val="757070"/>
                </a:solidFill>
                <a:latin typeface="Calibri"/>
                <a:ea typeface="Calibri"/>
                <a:cs typeface="Calibri"/>
                <a:sym typeface="Calibri"/>
              </a:rPr>
              <a:t>Low mood and lacking energy</a:t>
            </a:r>
            <a:endParaRPr dirty="0"/>
          </a:p>
        </p:txBody>
      </p:sp>
      <p:sp>
        <p:nvSpPr>
          <p:cNvPr id="20" name="Google Shape;104;p2">
            <a:extLst>
              <a:ext uri="{FF2B5EF4-FFF2-40B4-BE49-F238E27FC236}">
                <a16:creationId xmlns:a16="http://schemas.microsoft.com/office/drawing/2014/main" id="{F03FF41C-7D3B-9946-8B26-A69BFC069228}"/>
              </a:ext>
            </a:extLst>
          </p:cNvPr>
          <p:cNvSpPr txBox="1"/>
          <p:nvPr/>
        </p:nvSpPr>
        <p:spPr>
          <a:xfrm>
            <a:off x="8935896" y="1875246"/>
            <a:ext cx="1583680" cy="64629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b="0" i="0" u="none" strike="noStrike" cap="none" dirty="0">
                <a:solidFill>
                  <a:srgbClr val="757070"/>
                </a:solidFill>
                <a:latin typeface="Calibri"/>
                <a:ea typeface="Calibri"/>
                <a:cs typeface="Calibri"/>
                <a:sym typeface="Calibri"/>
              </a:rPr>
              <a:t>Acknowledging things are different, and embracing change</a:t>
            </a:r>
            <a:endParaRPr dirty="0"/>
          </a:p>
        </p:txBody>
      </p:sp>
      <p:sp>
        <p:nvSpPr>
          <p:cNvPr id="22" name="Google Shape;94;p2">
            <a:extLst>
              <a:ext uri="{FF2B5EF4-FFF2-40B4-BE49-F238E27FC236}">
                <a16:creationId xmlns:a16="http://schemas.microsoft.com/office/drawing/2014/main" id="{783F8CCA-C0FF-864D-8425-0F58F09C191D}"/>
              </a:ext>
            </a:extLst>
          </p:cNvPr>
          <p:cNvSpPr txBox="1"/>
          <p:nvPr/>
        </p:nvSpPr>
        <p:spPr>
          <a:xfrm rot="-5400000">
            <a:off x="-1871067" y="3739405"/>
            <a:ext cx="4466638" cy="4616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i="0" u="none" strike="noStrike" cap="none" dirty="0">
                <a:solidFill>
                  <a:srgbClr val="488EFD"/>
                </a:solidFill>
                <a:latin typeface="Calibri"/>
                <a:ea typeface="Calibri"/>
                <a:cs typeface="Calibri"/>
                <a:sym typeface="Calibri"/>
              </a:rPr>
              <a:t>Morale</a:t>
            </a:r>
            <a:endParaRPr sz="2400" dirty="0">
              <a:solidFill>
                <a:srgbClr val="488EFD"/>
              </a:solidFill>
            </a:endParaRPr>
          </a:p>
        </p:txBody>
      </p:sp>
      <p:sp>
        <p:nvSpPr>
          <p:cNvPr id="26" name="Google Shape;93;p2">
            <a:extLst>
              <a:ext uri="{FF2B5EF4-FFF2-40B4-BE49-F238E27FC236}">
                <a16:creationId xmlns:a16="http://schemas.microsoft.com/office/drawing/2014/main" id="{8C219FBC-D81F-6B4A-9598-909C881E1C76}"/>
              </a:ext>
            </a:extLst>
          </p:cNvPr>
          <p:cNvSpPr txBox="1"/>
          <p:nvPr/>
        </p:nvSpPr>
        <p:spPr>
          <a:xfrm>
            <a:off x="3044175" y="6160639"/>
            <a:ext cx="5393635" cy="4616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i="0" u="none" strike="noStrike" cap="none" dirty="0">
                <a:solidFill>
                  <a:srgbClr val="488EFD"/>
                </a:solidFill>
                <a:latin typeface="Calibri"/>
                <a:ea typeface="Calibri"/>
                <a:cs typeface="Calibri"/>
                <a:sym typeface="Calibri"/>
              </a:rPr>
              <a:t>Time</a:t>
            </a:r>
            <a:endParaRPr sz="2400" dirty="0">
              <a:solidFill>
                <a:srgbClr val="488EFD"/>
              </a:solidFill>
            </a:endParaRPr>
          </a:p>
        </p:txBody>
      </p:sp>
      <p:pic>
        <p:nvPicPr>
          <p:cNvPr id="3" name="Graphic 2" descr="Crying face with solid fill with solid fill">
            <a:extLst>
              <a:ext uri="{FF2B5EF4-FFF2-40B4-BE49-F238E27FC236}">
                <a16:creationId xmlns:a16="http://schemas.microsoft.com/office/drawing/2014/main" id="{FCBE74DA-D8A9-F64F-AEDF-740141CD41D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050799" y="2996681"/>
            <a:ext cx="914400" cy="914400"/>
          </a:xfrm>
          <a:prstGeom prst="rect">
            <a:avLst/>
          </a:prstGeom>
        </p:spPr>
      </p:pic>
      <p:pic>
        <p:nvPicPr>
          <p:cNvPr id="28" name="Graphic 27" descr="Angry face with solid fill with solid fill">
            <a:extLst>
              <a:ext uri="{FF2B5EF4-FFF2-40B4-BE49-F238E27FC236}">
                <a16:creationId xmlns:a16="http://schemas.microsoft.com/office/drawing/2014/main" id="{855B3E37-1614-CC47-943C-8EB7E709955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291716" y="3271062"/>
            <a:ext cx="914400" cy="914400"/>
          </a:xfrm>
          <a:prstGeom prst="rect">
            <a:avLst/>
          </a:prstGeom>
        </p:spPr>
      </p:pic>
      <p:pic>
        <p:nvPicPr>
          <p:cNvPr id="32" name="Graphic 31" descr="Funny face with solid fill with solid fill">
            <a:extLst>
              <a:ext uri="{FF2B5EF4-FFF2-40B4-BE49-F238E27FC236}">
                <a16:creationId xmlns:a16="http://schemas.microsoft.com/office/drawing/2014/main" id="{6EB3FF42-6857-3543-9D96-294E08FD5AC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855634" y="2384494"/>
            <a:ext cx="914400" cy="914400"/>
          </a:xfrm>
          <a:prstGeom prst="rect">
            <a:avLst/>
          </a:prstGeom>
        </p:spPr>
      </p:pic>
      <p:pic>
        <p:nvPicPr>
          <p:cNvPr id="34" name="Graphic 33" descr="Tired face with solid fill with solid fill">
            <a:extLst>
              <a:ext uri="{FF2B5EF4-FFF2-40B4-BE49-F238E27FC236}">
                <a16:creationId xmlns:a16="http://schemas.microsoft.com/office/drawing/2014/main" id="{343BE1A6-8953-0A40-8D8D-A043D73ABC7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532968" y="5207326"/>
            <a:ext cx="914400" cy="914400"/>
          </a:xfrm>
          <a:prstGeom prst="rect">
            <a:avLst/>
          </a:prstGeom>
        </p:spPr>
      </p:pic>
      <p:pic>
        <p:nvPicPr>
          <p:cNvPr id="36" name="Graphic 35" descr="Neutral face with solid fill with solid fill">
            <a:extLst>
              <a:ext uri="{FF2B5EF4-FFF2-40B4-BE49-F238E27FC236}">
                <a16:creationId xmlns:a16="http://schemas.microsoft.com/office/drawing/2014/main" id="{9190C87F-5AC5-0C49-BD28-A423AFBC222E}"/>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133743" y="1054924"/>
            <a:ext cx="914400" cy="914400"/>
          </a:xfrm>
          <a:prstGeom prst="rect">
            <a:avLst/>
          </a:prstGeom>
        </p:spPr>
      </p:pic>
      <p:sp>
        <p:nvSpPr>
          <p:cNvPr id="40" name="TextBox 39">
            <a:extLst>
              <a:ext uri="{FF2B5EF4-FFF2-40B4-BE49-F238E27FC236}">
                <a16:creationId xmlns:a16="http://schemas.microsoft.com/office/drawing/2014/main" id="{137A69A3-3622-4747-9040-971FFBA01902}"/>
              </a:ext>
            </a:extLst>
          </p:cNvPr>
          <p:cNvSpPr txBox="1"/>
          <p:nvPr/>
        </p:nvSpPr>
        <p:spPr>
          <a:xfrm>
            <a:off x="4512591" y="318481"/>
            <a:ext cx="5797733" cy="4154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000000">
                    <a:lumMod val="50000"/>
                    <a:lumOff val="50000"/>
                  </a:srgbClr>
                </a:solidFill>
                <a:effectLst/>
                <a:uLnTx/>
                <a:uFillTx/>
                <a:latin typeface="Arial"/>
                <a:ea typeface="+mn-ea"/>
                <a:cs typeface="Arial"/>
                <a:sym typeface="Arial"/>
              </a:rPr>
              <a:t>Review each phase of the Change </a:t>
            </a:r>
            <a:r>
              <a:rPr lang="en-US" sz="1050" dirty="0">
                <a:solidFill>
                  <a:srgbClr val="000000">
                    <a:lumMod val="50000"/>
                    <a:lumOff val="50000"/>
                  </a:srgbClr>
                </a:solidFill>
                <a:latin typeface="Arial"/>
                <a:cs typeface="Arial"/>
                <a:sym typeface="Arial"/>
              </a:rPr>
              <a:t>C</a:t>
            </a:r>
            <a:r>
              <a:rPr kumimoji="0" lang="en-US" sz="1050" b="0" i="0" u="none" strike="noStrike" kern="1200" cap="none" spc="0" normalizeH="0" baseline="0" noProof="0" dirty="0" err="1">
                <a:ln>
                  <a:noFill/>
                </a:ln>
                <a:solidFill>
                  <a:srgbClr val="000000">
                    <a:lumMod val="50000"/>
                    <a:lumOff val="50000"/>
                  </a:srgbClr>
                </a:solidFill>
                <a:effectLst/>
                <a:uLnTx/>
                <a:uFillTx/>
                <a:latin typeface="Arial"/>
                <a:ea typeface="+mn-ea"/>
                <a:cs typeface="Arial"/>
                <a:sym typeface="Arial"/>
              </a:rPr>
              <a:t>urve</a:t>
            </a:r>
            <a:r>
              <a:rPr kumimoji="0" lang="en-US" sz="1050" b="0" i="0" u="none" strike="noStrike" kern="1200" cap="none" spc="0" normalizeH="0" baseline="0" noProof="0" dirty="0">
                <a:ln>
                  <a:noFill/>
                </a:ln>
                <a:solidFill>
                  <a:srgbClr val="000000">
                    <a:lumMod val="50000"/>
                    <a:lumOff val="50000"/>
                  </a:srgbClr>
                </a:solidFill>
                <a:effectLst/>
                <a:uLnTx/>
                <a:uFillTx/>
                <a:latin typeface="Arial"/>
                <a:ea typeface="+mn-ea"/>
                <a:cs typeface="Arial"/>
                <a:sym typeface="Arial"/>
              </a:rPr>
              <a:t> </a:t>
            </a:r>
            <a:r>
              <a:rPr lang="en-US" sz="1050" dirty="0">
                <a:solidFill>
                  <a:srgbClr val="000000">
                    <a:lumMod val="50000"/>
                    <a:lumOff val="50000"/>
                  </a:srgbClr>
                </a:solidFill>
                <a:latin typeface="Arial"/>
                <a:cs typeface="Arial"/>
                <a:sym typeface="Arial"/>
              </a:rPr>
              <a:t>M</a:t>
            </a:r>
            <a:r>
              <a:rPr kumimoji="0" lang="en-US" sz="1050" b="0" i="0" u="none" strike="noStrike" kern="1200" cap="none" spc="0" normalizeH="0" baseline="0" noProof="0" dirty="0" err="1">
                <a:ln>
                  <a:noFill/>
                </a:ln>
                <a:solidFill>
                  <a:srgbClr val="000000">
                    <a:lumMod val="50000"/>
                    <a:lumOff val="50000"/>
                  </a:srgbClr>
                </a:solidFill>
                <a:effectLst/>
                <a:uLnTx/>
                <a:uFillTx/>
                <a:latin typeface="Arial"/>
                <a:ea typeface="+mn-ea"/>
                <a:cs typeface="Arial"/>
                <a:sym typeface="Arial"/>
              </a:rPr>
              <a:t>odel</a:t>
            </a:r>
            <a:r>
              <a:rPr kumimoji="0" lang="en-US" sz="1050" b="0" i="0" u="none" strike="noStrike" kern="1200" cap="none" spc="0" normalizeH="0" baseline="0" noProof="0" dirty="0">
                <a:ln>
                  <a:noFill/>
                </a:ln>
                <a:solidFill>
                  <a:srgbClr val="000000">
                    <a:lumMod val="50000"/>
                    <a:lumOff val="50000"/>
                  </a:srgbClr>
                </a:solidFill>
                <a:effectLst/>
                <a:uLnTx/>
                <a:uFillTx/>
                <a:latin typeface="Arial"/>
                <a:ea typeface="+mn-ea"/>
                <a:cs typeface="Arial"/>
                <a:sym typeface="Arial"/>
              </a:rPr>
              <a:t>. Describe the change dynamics occurring during the change and any strategies you can use to address the dynamics during the phase.</a:t>
            </a:r>
          </a:p>
        </p:txBody>
      </p:sp>
      <p:sp>
        <p:nvSpPr>
          <p:cNvPr id="2" name="Rectangle 1">
            <a:extLst>
              <a:ext uri="{FF2B5EF4-FFF2-40B4-BE49-F238E27FC236}">
                <a16:creationId xmlns:a16="http://schemas.microsoft.com/office/drawing/2014/main" id="{8A072D00-BA4C-BB34-01C3-4FB018FD32AF}"/>
              </a:ext>
            </a:extLst>
          </p:cNvPr>
          <p:cNvSpPr/>
          <p:nvPr/>
        </p:nvSpPr>
        <p:spPr>
          <a:xfrm>
            <a:off x="11489841" y="6368604"/>
            <a:ext cx="439214" cy="15811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6316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FAD05F-BB7B-435F-99B2-4C4FF65A4604}"/>
              </a:ext>
            </a:extLst>
          </p:cNvPr>
          <p:cNvSpPr>
            <a:spLocks noGrp="1"/>
          </p:cNvSpPr>
          <p:nvPr>
            <p:ph type="title"/>
          </p:nvPr>
        </p:nvSpPr>
        <p:spPr/>
        <p:txBody>
          <a:bodyPr/>
          <a:lstStyle/>
          <a:p>
            <a:r>
              <a:rPr lang="en-US" dirty="0"/>
              <a:t>Change Curve Model</a:t>
            </a:r>
          </a:p>
        </p:txBody>
      </p:sp>
      <p:sp>
        <p:nvSpPr>
          <p:cNvPr id="7" name="TextBox 6">
            <a:extLst>
              <a:ext uri="{FF2B5EF4-FFF2-40B4-BE49-F238E27FC236}">
                <a16:creationId xmlns:a16="http://schemas.microsoft.com/office/drawing/2014/main" id="{FFB2AB14-4AB8-4657-A711-BDCA357A288E}"/>
              </a:ext>
            </a:extLst>
          </p:cNvPr>
          <p:cNvSpPr txBox="1"/>
          <p:nvPr/>
        </p:nvSpPr>
        <p:spPr>
          <a:xfrm>
            <a:off x="13335" y="6582975"/>
            <a:ext cx="12192000" cy="276999"/>
          </a:xfrm>
          <a:prstGeom prst="rect">
            <a:avLst/>
          </a:prstGeom>
          <a:solidFill>
            <a:schemeClr val="bg1">
              <a:lumMod val="95000"/>
            </a:schemeClr>
          </a:solidFill>
        </p:spPr>
        <p:txBody>
          <a:bodyPr wrap="square" rtlCol="0">
            <a:spAutoFit/>
          </a:bodyPr>
          <a:lstStyle/>
          <a:p>
            <a:pPr lvl="0" algn="ctr"/>
            <a:r>
              <a:rPr lang="en-US" sz="1200" dirty="0">
                <a:latin typeface="Roboto" panose="02000000000000000000" pitchFamily="2" charset="0"/>
                <a:ea typeface="Roboto" panose="02000000000000000000" pitchFamily="2" charset="0"/>
              </a:rPr>
              <a:t>Want more best practices? Visit </a:t>
            </a:r>
            <a:r>
              <a:rPr lang="en-US" sz="1200" dirty="0">
                <a:latin typeface="Roboto" panose="02000000000000000000" pitchFamily="2" charset="0"/>
                <a:ea typeface="Roboto" panose="02000000000000000000" pitchFamily="2" charset="0"/>
                <a:hlinkClick r:id="rId3"/>
              </a:rPr>
              <a:t>Praxie.com</a:t>
            </a:r>
            <a:endParaRPr lang="en-US" sz="1200" dirty="0">
              <a:latin typeface="Roboto" panose="02000000000000000000" pitchFamily="2" charset="0"/>
              <a:ea typeface="Roboto" panose="02000000000000000000" pitchFamily="2" charset="0"/>
            </a:endParaRPr>
          </a:p>
        </p:txBody>
      </p:sp>
      <p:graphicFrame>
        <p:nvGraphicFramePr>
          <p:cNvPr id="6" name="Table 8">
            <a:extLst>
              <a:ext uri="{FF2B5EF4-FFF2-40B4-BE49-F238E27FC236}">
                <a16:creationId xmlns:a16="http://schemas.microsoft.com/office/drawing/2014/main" id="{CD49AA8B-D18E-9444-8D38-758826105432}"/>
              </a:ext>
            </a:extLst>
          </p:cNvPr>
          <p:cNvGraphicFramePr>
            <a:graphicFrameLocks noGrp="1"/>
          </p:cNvGraphicFramePr>
          <p:nvPr>
            <p:ph idx="1"/>
            <p:extLst>
              <p:ext uri="{D42A27DB-BD31-4B8C-83A1-F6EECF244321}">
                <p14:modId xmlns:p14="http://schemas.microsoft.com/office/powerpoint/2010/main" val="619945238"/>
              </p:ext>
            </p:extLst>
          </p:nvPr>
        </p:nvGraphicFramePr>
        <p:xfrm>
          <a:off x="516833" y="1059167"/>
          <a:ext cx="11467350" cy="5176054"/>
        </p:xfrm>
        <a:graphic>
          <a:graphicData uri="http://schemas.openxmlformats.org/drawingml/2006/table">
            <a:tbl>
              <a:tblPr firstRow="1" bandRow="1">
                <a:tableStyleId>{5C22544A-7EE6-4342-B048-85BDC9FD1C3A}</a:tableStyleId>
              </a:tblPr>
              <a:tblGrid>
                <a:gridCol w="2293470">
                  <a:extLst>
                    <a:ext uri="{9D8B030D-6E8A-4147-A177-3AD203B41FA5}">
                      <a16:colId xmlns:a16="http://schemas.microsoft.com/office/drawing/2014/main" val="1242506546"/>
                    </a:ext>
                  </a:extLst>
                </a:gridCol>
                <a:gridCol w="2293470">
                  <a:extLst>
                    <a:ext uri="{9D8B030D-6E8A-4147-A177-3AD203B41FA5}">
                      <a16:colId xmlns:a16="http://schemas.microsoft.com/office/drawing/2014/main" val="4281965186"/>
                    </a:ext>
                  </a:extLst>
                </a:gridCol>
                <a:gridCol w="2293470">
                  <a:extLst>
                    <a:ext uri="{9D8B030D-6E8A-4147-A177-3AD203B41FA5}">
                      <a16:colId xmlns:a16="http://schemas.microsoft.com/office/drawing/2014/main" val="4110662309"/>
                    </a:ext>
                  </a:extLst>
                </a:gridCol>
                <a:gridCol w="2293470">
                  <a:extLst>
                    <a:ext uri="{9D8B030D-6E8A-4147-A177-3AD203B41FA5}">
                      <a16:colId xmlns:a16="http://schemas.microsoft.com/office/drawing/2014/main" val="1261109514"/>
                    </a:ext>
                  </a:extLst>
                </a:gridCol>
                <a:gridCol w="2293470">
                  <a:extLst>
                    <a:ext uri="{9D8B030D-6E8A-4147-A177-3AD203B41FA5}">
                      <a16:colId xmlns:a16="http://schemas.microsoft.com/office/drawing/2014/main" val="3502201354"/>
                    </a:ext>
                  </a:extLst>
                </a:gridCol>
              </a:tblGrid>
              <a:tr h="884410">
                <a:tc>
                  <a:txBody>
                    <a:bodyPr/>
                    <a:lstStyle/>
                    <a:p>
                      <a:pPr algn="ctr"/>
                      <a:r>
                        <a:rPr lang="en-US" dirty="0"/>
                        <a:t>Denial</a:t>
                      </a:r>
                    </a:p>
                  </a:txBody>
                  <a:tcPr anchor="ctr">
                    <a:lnB w="12700" cap="flat" cmpd="sng" algn="ctr">
                      <a:solidFill>
                        <a:schemeClr val="bg1">
                          <a:lumMod val="75000"/>
                        </a:schemeClr>
                      </a:solidFill>
                      <a:prstDash val="solid"/>
                      <a:round/>
                      <a:headEnd type="none" w="med" len="med"/>
                      <a:tailEnd type="none" w="med" len="med"/>
                    </a:lnB>
                    <a:solidFill>
                      <a:srgbClr val="488EFD"/>
                    </a:solidFill>
                  </a:tcPr>
                </a:tc>
                <a:tc>
                  <a:txBody>
                    <a:bodyPr/>
                    <a:lstStyle/>
                    <a:p>
                      <a:pPr algn="ctr"/>
                      <a:r>
                        <a:rPr lang="en-US" dirty="0"/>
                        <a:t>Anger</a:t>
                      </a:r>
                    </a:p>
                  </a:txBody>
                  <a:tcPr anchor="ctr">
                    <a:lnB w="12700" cap="flat" cmpd="sng" algn="ctr">
                      <a:solidFill>
                        <a:schemeClr val="bg1">
                          <a:lumMod val="75000"/>
                        </a:schemeClr>
                      </a:solidFill>
                      <a:prstDash val="solid"/>
                      <a:round/>
                      <a:headEnd type="none" w="med" len="med"/>
                      <a:tailEnd type="none" w="med" len="med"/>
                    </a:lnB>
                    <a:solidFill>
                      <a:srgbClr val="488EFD"/>
                    </a:solidFill>
                  </a:tcPr>
                </a:tc>
                <a:tc>
                  <a:txBody>
                    <a:bodyPr/>
                    <a:lstStyle/>
                    <a:p>
                      <a:pPr algn="ctr"/>
                      <a:r>
                        <a:rPr lang="en-US" dirty="0"/>
                        <a:t>Bargaining</a:t>
                      </a:r>
                    </a:p>
                  </a:txBody>
                  <a:tcPr anchor="ctr">
                    <a:lnB w="12700" cap="flat" cmpd="sng" algn="ctr">
                      <a:solidFill>
                        <a:schemeClr val="bg1">
                          <a:lumMod val="75000"/>
                        </a:schemeClr>
                      </a:solidFill>
                      <a:prstDash val="solid"/>
                      <a:round/>
                      <a:headEnd type="none" w="med" len="med"/>
                      <a:tailEnd type="none" w="med" len="med"/>
                    </a:lnB>
                    <a:solidFill>
                      <a:srgbClr val="488EFD"/>
                    </a:solidFill>
                  </a:tcPr>
                </a:tc>
                <a:tc>
                  <a:txBody>
                    <a:bodyPr/>
                    <a:lstStyle/>
                    <a:p>
                      <a:pPr algn="ctr"/>
                      <a:r>
                        <a:rPr lang="en-US" dirty="0"/>
                        <a:t>Depression</a:t>
                      </a:r>
                    </a:p>
                  </a:txBody>
                  <a:tcPr anchor="ctr">
                    <a:lnB w="12700" cap="flat" cmpd="sng" algn="ctr">
                      <a:solidFill>
                        <a:schemeClr val="bg1">
                          <a:lumMod val="75000"/>
                        </a:schemeClr>
                      </a:solidFill>
                      <a:prstDash val="solid"/>
                      <a:round/>
                      <a:headEnd type="none" w="med" len="med"/>
                      <a:tailEnd type="none" w="med" len="med"/>
                    </a:lnB>
                    <a:solidFill>
                      <a:srgbClr val="488EF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Acceptance</a:t>
                      </a:r>
                    </a:p>
                  </a:txBody>
                  <a:tcPr anchor="ctr">
                    <a:lnB w="12700" cap="flat" cmpd="sng" algn="ctr">
                      <a:solidFill>
                        <a:schemeClr val="bg1">
                          <a:lumMod val="75000"/>
                        </a:schemeClr>
                      </a:solidFill>
                      <a:prstDash val="solid"/>
                      <a:round/>
                      <a:headEnd type="none" w="med" len="med"/>
                      <a:tailEnd type="none" w="med" len="med"/>
                    </a:lnB>
                    <a:solidFill>
                      <a:srgbClr val="488EFD"/>
                    </a:solidFill>
                  </a:tcPr>
                </a:tc>
                <a:extLst>
                  <a:ext uri="{0D108BD9-81ED-4DB2-BD59-A6C34878D82A}">
                    <a16:rowId xmlns:a16="http://schemas.microsoft.com/office/drawing/2014/main" val="1750336457"/>
                  </a:ext>
                </a:extLst>
              </a:tr>
              <a:tr h="473052">
                <a:tc>
                  <a:txBody>
                    <a:bodyPr/>
                    <a:lstStyle/>
                    <a:p>
                      <a:pPr algn="ctr"/>
                      <a:r>
                        <a:rPr lang="en-US" sz="1100" dirty="0">
                          <a:solidFill>
                            <a:schemeClr val="tx1">
                              <a:lumMod val="65000"/>
                              <a:lumOff val="35000"/>
                            </a:schemeClr>
                          </a:solidFill>
                        </a:rPr>
                        <a:t>Disbelief and looking for evidence that it isn’t true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1100" dirty="0">
                          <a:solidFill>
                            <a:schemeClr val="tx1">
                              <a:lumMod val="65000"/>
                              <a:lumOff val="35000"/>
                            </a:schemeClr>
                          </a:solidFill>
                        </a:rPr>
                        <a:t>Look for someone to blame </a:t>
                      </a:r>
                    </a:p>
                    <a:p>
                      <a:pPr algn="ctr"/>
                      <a:r>
                        <a:rPr lang="en-US" sz="1100" dirty="0">
                          <a:solidFill>
                            <a:schemeClr val="tx1">
                              <a:lumMod val="65000"/>
                              <a:lumOff val="35000"/>
                            </a:schemeClr>
                          </a:solidFill>
                        </a:rPr>
                        <a:t>and resort to anger and bitterness</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1100" dirty="0">
                          <a:solidFill>
                            <a:schemeClr val="tx1">
                              <a:lumMod val="65000"/>
                              <a:lumOff val="35000"/>
                            </a:schemeClr>
                          </a:solidFill>
                        </a:rPr>
                        <a:t>Initially engaging </a:t>
                      </a:r>
                    </a:p>
                    <a:p>
                      <a:pPr algn="ctr"/>
                      <a:r>
                        <a:rPr lang="en-US" sz="1100" dirty="0">
                          <a:solidFill>
                            <a:schemeClr val="tx1">
                              <a:lumMod val="65000"/>
                              <a:lumOff val="35000"/>
                            </a:schemeClr>
                          </a:solidFill>
                        </a:rPr>
                        <a:t>with the change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1100" dirty="0">
                          <a:solidFill>
                            <a:schemeClr val="tx1">
                              <a:lumMod val="65000"/>
                              <a:lumOff val="35000"/>
                            </a:schemeClr>
                          </a:solidFill>
                        </a:rPr>
                        <a:t>Low mood </a:t>
                      </a:r>
                    </a:p>
                    <a:p>
                      <a:pPr algn="ctr"/>
                      <a:r>
                        <a:rPr lang="en-US" sz="1100" dirty="0">
                          <a:solidFill>
                            <a:schemeClr val="tx1">
                              <a:lumMod val="65000"/>
                              <a:lumOff val="35000"/>
                            </a:schemeClr>
                          </a:solidFill>
                        </a:rPr>
                        <a:t>and lacking energy</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1100" dirty="0">
                          <a:solidFill>
                            <a:schemeClr val="tx1">
                              <a:lumMod val="65000"/>
                              <a:lumOff val="35000"/>
                            </a:schemeClr>
                          </a:solidFill>
                        </a:rPr>
                        <a:t>Acknowledging things are different, and embracing change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68143817"/>
                  </a:ext>
                </a:extLst>
              </a:tr>
              <a:tr h="3818592">
                <a:tc>
                  <a:txBody>
                    <a:bodyPr/>
                    <a:lstStyle/>
                    <a:p>
                      <a:pPr marL="171450" indent="-171450">
                        <a:buFont typeface="Arial" panose="020B0604020202020204" pitchFamily="34" charset="0"/>
                        <a:buChar char="•"/>
                      </a:pPr>
                      <a:r>
                        <a:rPr lang="en-US" sz="1200" dirty="0">
                          <a:solidFill>
                            <a:schemeClr val="tx1">
                              <a:lumMod val="75000"/>
                              <a:lumOff val="25000"/>
                            </a:schemeClr>
                          </a:solidFill>
                        </a:rPr>
                        <a:t>Describe change dynamics and strategies to address</a:t>
                      </a:r>
                    </a:p>
                    <a:p>
                      <a:pPr marL="171450" indent="-171450">
                        <a:buFont typeface="Arial" panose="020B0604020202020204" pitchFamily="34" charset="0"/>
                        <a:buChar char="•"/>
                      </a:pPr>
                      <a:r>
                        <a:rPr lang="en-US" sz="1200" dirty="0">
                          <a:solidFill>
                            <a:schemeClr val="tx1">
                              <a:lumMod val="75000"/>
                              <a:lumOff val="25000"/>
                            </a:schemeClr>
                          </a:solidFill>
                        </a:rPr>
                        <a:t> </a:t>
                      </a:r>
                    </a:p>
                    <a:p>
                      <a:pPr marL="171450" indent="-171450">
                        <a:buFont typeface="Arial" panose="020B0604020202020204" pitchFamily="34" charset="0"/>
                        <a:buChar char="•"/>
                      </a:pPr>
                      <a:r>
                        <a:rPr lang="en-US" sz="1200" dirty="0">
                          <a:solidFill>
                            <a:schemeClr val="tx1">
                              <a:lumMod val="75000"/>
                              <a:lumOff val="25000"/>
                            </a:schemeClr>
                          </a:solidFill>
                        </a:rPr>
                        <a:t> </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lumMod val="75000"/>
                              <a:lumOff val="25000"/>
                            </a:schemeClr>
                          </a:solidFill>
                        </a:rPr>
                        <a:t>Describe change dynamics and strategies to address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lumMod val="75000"/>
                              <a:lumOff val="25000"/>
                            </a:schemeClr>
                          </a:solidFill>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lumMod val="75000"/>
                              <a:lumOff val="25000"/>
                            </a:schemeClr>
                          </a:solidFill>
                        </a:rPr>
                        <a:t> </a:t>
                      </a:r>
                    </a:p>
                    <a:p>
                      <a:pPr marL="171450" indent="-171450">
                        <a:buFont typeface="Arial" panose="020B0604020202020204" pitchFamily="34" charset="0"/>
                        <a:buChar char="•"/>
                      </a:pPr>
                      <a:endParaRPr lang="en-US" sz="1200" dirty="0">
                        <a:solidFill>
                          <a:schemeClr val="tx1">
                            <a:lumMod val="75000"/>
                            <a:lumOff val="25000"/>
                          </a:schemeClr>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lumMod val="75000"/>
                              <a:lumOff val="25000"/>
                            </a:schemeClr>
                          </a:solidFill>
                        </a:rPr>
                        <a:t>Describe change dynamics and strategies to address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lumMod val="75000"/>
                              <a:lumOff val="25000"/>
                            </a:schemeClr>
                          </a:solidFill>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lumMod val="75000"/>
                              <a:lumOff val="25000"/>
                            </a:schemeClr>
                          </a:solidFill>
                        </a:rPr>
                        <a:t> </a:t>
                      </a:r>
                    </a:p>
                    <a:p>
                      <a:pPr marL="171450" indent="-171450">
                        <a:buFont typeface="Arial" panose="020B0604020202020204" pitchFamily="34" charset="0"/>
                        <a:buChar char="•"/>
                      </a:pPr>
                      <a:endParaRPr lang="en-US" sz="1200" dirty="0">
                        <a:solidFill>
                          <a:schemeClr val="tx1">
                            <a:lumMod val="75000"/>
                            <a:lumOff val="25000"/>
                          </a:schemeClr>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lumMod val="75000"/>
                              <a:lumOff val="25000"/>
                            </a:schemeClr>
                          </a:solidFill>
                        </a:rPr>
                        <a:t>Describe change dynamics and strategies to address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lumMod val="75000"/>
                              <a:lumOff val="25000"/>
                            </a:schemeClr>
                          </a:solidFill>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lumMod val="75000"/>
                              <a:lumOff val="25000"/>
                            </a:schemeClr>
                          </a:solidFill>
                        </a:rPr>
                        <a:t> </a:t>
                      </a:r>
                    </a:p>
                    <a:p>
                      <a:pPr marL="171450" indent="-171450">
                        <a:buFont typeface="Arial" panose="020B0604020202020204" pitchFamily="34" charset="0"/>
                        <a:buChar char="•"/>
                      </a:pPr>
                      <a:endParaRPr lang="en-US" sz="1200" dirty="0">
                        <a:solidFill>
                          <a:schemeClr val="tx1">
                            <a:lumMod val="75000"/>
                            <a:lumOff val="25000"/>
                          </a:schemeClr>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lumMod val="75000"/>
                              <a:lumOff val="25000"/>
                            </a:schemeClr>
                          </a:solidFill>
                        </a:rPr>
                        <a:t>Describe change dynamics and strategies to address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lumMod val="75000"/>
                              <a:lumOff val="25000"/>
                            </a:schemeClr>
                          </a:solidFill>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lumMod val="75000"/>
                              <a:lumOff val="25000"/>
                            </a:schemeClr>
                          </a:solidFill>
                        </a:rPr>
                        <a:t> </a:t>
                      </a:r>
                    </a:p>
                    <a:p>
                      <a:pPr marL="171450" indent="-171450">
                        <a:buFont typeface="Arial" panose="020B0604020202020204" pitchFamily="34" charset="0"/>
                        <a:buChar char="•"/>
                      </a:pPr>
                      <a:endParaRPr lang="en-US" sz="1200" dirty="0">
                        <a:solidFill>
                          <a:schemeClr val="tx1">
                            <a:lumMod val="75000"/>
                            <a:lumOff val="25000"/>
                          </a:schemeClr>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269764"/>
                  </a:ext>
                </a:extLst>
              </a:tr>
            </a:tbl>
          </a:graphicData>
        </a:graphic>
      </p:graphicFrame>
      <p:pic>
        <p:nvPicPr>
          <p:cNvPr id="8" name="Graphic 7" descr="Crying face with solid fill with solid fill">
            <a:extLst>
              <a:ext uri="{FF2B5EF4-FFF2-40B4-BE49-F238E27FC236}">
                <a16:creationId xmlns:a16="http://schemas.microsoft.com/office/drawing/2014/main" id="{3CDB1670-4D48-C745-AC4B-F75F74402CA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411458" y="1206044"/>
            <a:ext cx="581478" cy="581478"/>
          </a:xfrm>
          <a:prstGeom prst="rect">
            <a:avLst/>
          </a:prstGeom>
        </p:spPr>
      </p:pic>
      <p:pic>
        <p:nvPicPr>
          <p:cNvPr id="9" name="Graphic 8" descr="Angry face with solid fill with solid fill">
            <a:extLst>
              <a:ext uri="{FF2B5EF4-FFF2-40B4-BE49-F238E27FC236}">
                <a16:creationId xmlns:a16="http://schemas.microsoft.com/office/drawing/2014/main" id="{B40203F0-C647-C148-8723-A129B417911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103217" y="1208954"/>
            <a:ext cx="578568" cy="578568"/>
          </a:xfrm>
          <a:prstGeom prst="rect">
            <a:avLst/>
          </a:prstGeom>
        </p:spPr>
      </p:pic>
      <p:pic>
        <p:nvPicPr>
          <p:cNvPr id="10" name="Graphic 9" descr="Funny face with solid fill with solid fill">
            <a:extLst>
              <a:ext uri="{FF2B5EF4-FFF2-40B4-BE49-F238E27FC236}">
                <a16:creationId xmlns:a16="http://schemas.microsoft.com/office/drawing/2014/main" id="{4F0F5397-7685-1B4A-8EB6-44D035A3B05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2482" y="1195099"/>
            <a:ext cx="578568" cy="578568"/>
          </a:xfrm>
          <a:prstGeom prst="rect">
            <a:avLst/>
          </a:prstGeom>
        </p:spPr>
      </p:pic>
      <p:pic>
        <p:nvPicPr>
          <p:cNvPr id="13" name="Graphic 12" descr="Tired face with solid fill with solid fill">
            <a:extLst>
              <a:ext uri="{FF2B5EF4-FFF2-40B4-BE49-F238E27FC236}">
                <a16:creationId xmlns:a16="http://schemas.microsoft.com/office/drawing/2014/main" id="{6A0315BB-C3A3-0C46-AE70-3D22DAA52D4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142353" y="1206044"/>
            <a:ext cx="581478" cy="581478"/>
          </a:xfrm>
          <a:prstGeom prst="rect">
            <a:avLst/>
          </a:prstGeom>
        </p:spPr>
      </p:pic>
      <p:pic>
        <p:nvPicPr>
          <p:cNvPr id="14" name="Graphic 13" descr="Neutral face with solid fill with solid fill">
            <a:extLst>
              <a:ext uri="{FF2B5EF4-FFF2-40B4-BE49-F238E27FC236}">
                <a16:creationId xmlns:a16="http://schemas.microsoft.com/office/drawing/2014/main" id="{C658CA53-6635-C944-BA5D-5C6CBFCD1544}"/>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684742" y="1233754"/>
            <a:ext cx="581478" cy="581478"/>
          </a:xfrm>
          <a:prstGeom prst="rect">
            <a:avLst/>
          </a:prstGeom>
        </p:spPr>
      </p:pic>
      <p:sp>
        <p:nvSpPr>
          <p:cNvPr id="15" name="TextBox 14">
            <a:extLst>
              <a:ext uri="{FF2B5EF4-FFF2-40B4-BE49-F238E27FC236}">
                <a16:creationId xmlns:a16="http://schemas.microsoft.com/office/drawing/2014/main" id="{A003DC82-F5C6-E842-8138-4E1ABF77F779}"/>
              </a:ext>
            </a:extLst>
          </p:cNvPr>
          <p:cNvSpPr txBox="1"/>
          <p:nvPr/>
        </p:nvSpPr>
        <p:spPr>
          <a:xfrm>
            <a:off x="4512591" y="318481"/>
            <a:ext cx="5797733" cy="4154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000000">
                    <a:lumMod val="50000"/>
                    <a:lumOff val="50000"/>
                  </a:srgbClr>
                </a:solidFill>
                <a:effectLst/>
                <a:uLnTx/>
                <a:uFillTx/>
                <a:latin typeface="Arial"/>
                <a:ea typeface="+mn-ea"/>
                <a:cs typeface="Arial"/>
                <a:sym typeface="Arial"/>
              </a:rPr>
              <a:t>Review each phase of the change curve model. Describe the change dynamics occurring during the change and any strategies you can use to address the dynamics during the phase.</a:t>
            </a:r>
          </a:p>
        </p:txBody>
      </p:sp>
    </p:spTree>
    <p:extLst>
      <p:ext uri="{BB962C8B-B14F-4D97-AF65-F5344CB8AC3E}">
        <p14:creationId xmlns:p14="http://schemas.microsoft.com/office/powerpoint/2010/main" val="896249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3735E-CAC6-F84D-A3AE-BA514F8B47F3}"/>
              </a:ext>
            </a:extLst>
          </p:cNvPr>
          <p:cNvSpPr>
            <a:spLocks noGrp="1"/>
          </p:cNvSpPr>
          <p:nvPr>
            <p:ph type="title"/>
          </p:nvPr>
        </p:nvSpPr>
        <p:spPr/>
        <p:txBody>
          <a:bodyPr/>
          <a:lstStyle/>
          <a:p>
            <a:r>
              <a:rPr lang="en-US" dirty="0"/>
              <a:t>Actions</a:t>
            </a:r>
          </a:p>
        </p:txBody>
      </p:sp>
      <p:graphicFrame>
        <p:nvGraphicFramePr>
          <p:cNvPr id="4" name="Table 4">
            <a:extLst>
              <a:ext uri="{FF2B5EF4-FFF2-40B4-BE49-F238E27FC236}">
                <a16:creationId xmlns:a16="http://schemas.microsoft.com/office/drawing/2014/main" id="{E778038A-19BB-5E4E-A88B-114A9F3B0A2D}"/>
              </a:ext>
            </a:extLst>
          </p:cNvPr>
          <p:cNvGraphicFramePr>
            <a:graphicFrameLocks noGrp="1"/>
          </p:cNvGraphicFramePr>
          <p:nvPr>
            <p:ph idx="1"/>
          </p:nvPr>
        </p:nvGraphicFramePr>
        <p:xfrm>
          <a:off x="599089" y="1904121"/>
          <a:ext cx="11226798" cy="2595880"/>
        </p:xfrm>
        <a:graphic>
          <a:graphicData uri="http://schemas.openxmlformats.org/drawingml/2006/table">
            <a:tbl>
              <a:tblPr firstRow="1" bandRow="1">
                <a:tableStyleId>{5A111915-BE36-4E01-A7E5-04B1672EAD32}</a:tableStyleId>
              </a:tblPr>
              <a:tblGrid>
                <a:gridCol w="6178257">
                  <a:extLst>
                    <a:ext uri="{9D8B030D-6E8A-4147-A177-3AD203B41FA5}">
                      <a16:colId xmlns:a16="http://schemas.microsoft.com/office/drawing/2014/main" val="46180726"/>
                    </a:ext>
                  </a:extLst>
                </a:gridCol>
                <a:gridCol w="2564524">
                  <a:extLst>
                    <a:ext uri="{9D8B030D-6E8A-4147-A177-3AD203B41FA5}">
                      <a16:colId xmlns:a16="http://schemas.microsoft.com/office/drawing/2014/main" val="3392008943"/>
                    </a:ext>
                  </a:extLst>
                </a:gridCol>
                <a:gridCol w="2484017">
                  <a:extLst>
                    <a:ext uri="{9D8B030D-6E8A-4147-A177-3AD203B41FA5}">
                      <a16:colId xmlns:a16="http://schemas.microsoft.com/office/drawing/2014/main" val="1406637558"/>
                    </a:ext>
                  </a:extLst>
                </a:gridCol>
              </a:tblGrid>
              <a:tr h="370840">
                <a:tc>
                  <a:txBody>
                    <a:bodyPr/>
                    <a:lstStyle/>
                    <a:p>
                      <a:r>
                        <a:rPr lang="en-US" dirty="0"/>
                        <a:t>Actions</a:t>
                      </a:r>
                    </a:p>
                  </a:txBody>
                  <a:tcPr>
                    <a:solidFill>
                      <a:srgbClr val="488EFD"/>
                    </a:solidFill>
                  </a:tcPr>
                </a:tc>
                <a:tc>
                  <a:txBody>
                    <a:bodyPr/>
                    <a:lstStyle/>
                    <a:p>
                      <a:r>
                        <a:rPr lang="en-US" dirty="0"/>
                        <a:t>Owner</a:t>
                      </a:r>
                    </a:p>
                  </a:txBody>
                  <a:tcPr>
                    <a:solidFill>
                      <a:srgbClr val="488EFD"/>
                    </a:solidFill>
                  </a:tcPr>
                </a:tc>
                <a:tc>
                  <a:txBody>
                    <a:bodyPr/>
                    <a:lstStyle/>
                    <a:p>
                      <a:r>
                        <a:rPr lang="en-US" dirty="0"/>
                        <a:t>Due Date</a:t>
                      </a:r>
                    </a:p>
                  </a:txBody>
                  <a:tcPr>
                    <a:solidFill>
                      <a:srgbClr val="488EFD"/>
                    </a:solidFill>
                  </a:tcPr>
                </a:tc>
                <a:extLst>
                  <a:ext uri="{0D108BD9-81ED-4DB2-BD59-A6C34878D82A}">
                    <a16:rowId xmlns:a16="http://schemas.microsoft.com/office/drawing/2014/main" val="2640850653"/>
                  </a:ext>
                </a:extLst>
              </a:tr>
              <a:tr h="370840">
                <a:tc>
                  <a:txBody>
                    <a:bodyPr/>
                    <a:lstStyle/>
                    <a:p>
                      <a:r>
                        <a:rPr lang="en-US" dirty="0">
                          <a:solidFill>
                            <a:schemeClr val="tx1">
                              <a:lumMod val="50000"/>
                              <a:lumOff val="50000"/>
                            </a:schemeClr>
                          </a:solidFill>
                        </a:rPr>
                        <a:t>Enter action here</a:t>
                      </a:r>
                    </a:p>
                  </a:txBody>
                  <a:tcPr/>
                </a:tc>
                <a:tc>
                  <a:txBody>
                    <a:bodyPr/>
                    <a:lstStyle/>
                    <a:p>
                      <a:r>
                        <a:rPr lang="en-US" dirty="0">
                          <a:solidFill>
                            <a:schemeClr val="tx1">
                              <a:lumMod val="50000"/>
                              <a:lumOff val="50000"/>
                            </a:schemeClr>
                          </a:solidFill>
                        </a:rPr>
                        <a:t>Enter owner</a:t>
                      </a:r>
                    </a:p>
                  </a:txBody>
                  <a:tcPr/>
                </a:tc>
                <a:tc>
                  <a:txBody>
                    <a:bodyPr/>
                    <a:lstStyle/>
                    <a:p>
                      <a:r>
                        <a:rPr lang="en-US" dirty="0">
                          <a:solidFill>
                            <a:schemeClr val="tx1">
                              <a:lumMod val="50000"/>
                              <a:lumOff val="50000"/>
                            </a:schemeClr>
                          </a:solidFill>
                        </a:rPr>
                        <a:t>Enter due date</a:t>
                      </a:r>
                    </a:p>
                  </a:txBody>
                  <a:tcPr/>
                </a:tc>
                <a:extLst>
                  <a:ext uri="{0D108BD9-81ED-4DB2-BD59-A6C34878D82A}">
                    <a16:rowId xmlns:a16="http://schemas.microsoft.com/office/drawing/2014/main" val="970708473"/>
                  </a:ext>
                </a:extLst>
              </a:tr>
              <a:tr h="370840">
                <a:tc>
                  <a:txBody>
                    <a:bodyPr/>
                    <a:lstStyle/>
                    <a:p>
                      <a:endParaRPr lang="en-US" dirty="0">
                        <a:solidFill>
                          <a:schemeClr val="tx1">
                            <a:lumMod val="50000"/>
                            <a:lumOff val="50000"/>
                          </a:schemeClr>
                        </a:solidFill>
                      </a:endParaRPr>
                    </a:p>
                  </a:txBody>
                  <a:tcPr/>
                </a:tc>
                <a:tc>
                  <a:txBody>
                    <a:bodyPr/>
                    <a:lstStyle/>
                    <a:p>
                      <a:endParaRPr lang="en-US" dirty="0">
                        <a:solidFill>
                          <a:schemeClr val="tx1">
                            <a:lumMod val="50000"/>
                            <a:lumOff val="50000"/>
                          </a:schemeClr>
                        </a:solidFill>
                      </a:endParaRPr>
                    </a:p>
                  </a:txBody>
                  <a:tcPr/>
                </a:tc>
                <a:tc>
                  <a:txBody>
                    <a:bodyPr/>
                    <a:lstStyle/>
                    <a:p>
                      <a:endParaRPr lang="en-US" dirty="0">
                        <a:solidFill>
                          <a:schemeClr val="tx1">
                            <a:lumMod val="50000"/>
                            <a:lumOff val="50000"/>
                          </a:schemeClr>
                        </a:solidFill>
                      </a:endParaRPr>
                    </a:p>
                  </a:txBody>
                  <a:tcPr/>
                </a:tc>
                <a:extLst>
                  <a:ext uri="{0D108BD9-81ED-4DB2-BD59-A6C34878D82A}">
                    <a16:rowId xmlns:a16="http://schemas.microsoft.com/office/drawing/2014/main" val="2632276119"/>
                  </a:ext>
                </a:extLst>
              </a:tr>
              <a:tr h="370840">
                <a:tc>
                  <a:txBody>
                    <a:bodyPr/>
                    <a:lstStyle/>
                    <a:p>
                      <a:endParaRPr lang="en-US">
                        <a:solidFill>
                          <a:schemeClr val="tx1">
                            <a:lumMod val="50000"/>
                            <a:lumOff val="50000"/>
                          </a:schemeClr>
                        </a:solidFill>
                      </a:endParaRPr>
                    </a:p>
                  </a:txBody>
                  <a:tcPr/>
                </a:tc>
                <a:tc>
                  <a:txBody>
                    <a:bodyPr/>
                    <a:lstStyle/>
                    <a:p>
                      <a:endParaRPr lang="en-US">
                        <a:solidFill>
                          <a:schemeClr val="tx1">
                            <a:lumMod val="50000"/>
                            <a:lumOff val="50000"/>
                          </a:schemeClr>
                        </a:solidFill>
                      </a:endParaRPr>
                    </a:p>
                  </a:txBody>
                  <a:tcPr/>
                </a:tc>
                <a:tc>
                  <a:txBody>
                    <a:bodyPr/>
                    <a:lstStyle/>
                    <a:p>
                      <a:endParaRPr lang="en-US" dirty="0">
                        <a:solidFill>
                          <a:schemeClr val="tx1">
                            <a:lumMod val="50000"/>
                            <a:lumOff val="50000"/>
                          </a:schemeClr>
                        </a:solidFill>
                      </a:endParaRPr>
                    </a:p>
                  </a:txBody>
                  <a:tcPr/>
                </a:tc>
                <a:extLst>
                  <a:ext uri="{0D108BD9-81ED-4DB2-BD59-A6C34878D82A}">
                    <a16:rowId xmlns:a16="http://schemas.microsoft.com/office/drawing/2014/main" val="410097746"/>
                  </a:ext>
                </a:extLst>
              </a:tr>
              <a:tr h="370840">
                <a:tc>
                  <a:txBody>
                    <a:bodyPr/>
                    <a:lstStyle/>
                    <a:p>
                      <a:endParaRPr lang="en-US">
                        <a:solidFill>
                          <a:schemeClr val="tx1">
                            <a:lumMod val="50000"/>
                            <a:lumOff val="50000"/>
                          </a:schemeClr>
                        </a:solidFill>
                      </a:endParaRPr>
                    </a:p>
                  </a:txBody>
                  <a:tcPr/>
                </a:tc>
                <a:tc>
                  <a:txBody>
                    <a:bodyPr/>
                    <a:lstStyle/>
                    <a:p>
                      <a:endParaRPr lang="en-US">
                        <a:solidFill>
                          <a:schemeClr val="tx1">
                            <a:lumMod val="50000"/>
                            <a:lumOff val="50000"/>
                          </a:schemeClr>
                        </a:solidFill>
                      </a:endParaRPr>
                    </a:p>
                  </a:txBody>
                  <a:tcPr/>
                </a:tc>
                <a:tc>
                  <a:txBody>
                    <a:bodyPr/>
                    <a:lstStyle/>
                    <a:p>
                      <a:endParaRPr lang="en-US" dirty="0">
                        <a:solidFill>
                          <a:schemeClr val="tx1">
                            <a:lumMod val="50000"/>
                            <a:lumOff val="50000"/>
                          </a:schemeClr>
                        </a:solidFill>
                      </a:endParaRPr>
                    </a:p>
                  </a:txBody>
                  <a:tcPr/>
                </a:tc>
                <a:extLst>
                  <a:ext uri="{0D108BD9-81ED-4DB2-BD59-A6C34878D82A}">
                    <a16:rowId xmlns:a16="http://schemas.microsoft.com/office/drawing/2014/main" val="2424101014"/>
                  </a:ext>
                </a:extLst>
              </a:tr>
              <a:tr h="370840">
                <a:tc>
                  <a:txBody>
                    <a:bodyPr/>
                    <a:lstStyle/>
                    <a:p>
                      <a:endParaRPr lang="en-US" dirty="0">
                        <a:solidFill>
                          <a:schemeClr val="tx1">
                            <a:lumMod val="50000"/>
                            <a:lumOff val="50000"/>
                          </a:schemeClr>
                        </a:solidFill>
                      </a:endParaRPr>
                    </a:p>
                  </a:txBody>
                  <a:tcPr/>
                </a:tc>
                <a:tc>
                  <a:txBody>
                    <a:bodyPr/>
                    <a:lstStyle/>
                    <a:p>
                      <a:endParaRPr lang="en-US" dirty="0">
                        <a:solidFill>
                          <a:schemeClr val="tx1">
                            <a:lumMod val="50000"/>
                            <a:lumOff val="50000"/>
                          </a:schemeClr>
                        </a:solidFill>
                      </a:endParaRPr>
                    </a:p>
                  </a:txBody>
                  <a:tcPr/>
                </a:tc>
                <a:tc>
                  <a:txBody>
                    <a:bodyPr/>
                    <a:lstStyle/>
                    <a:p>
                      <a:endParaRPr lang="en-US" dirty="0">
                        <a:solidFill>
                          <a:schemeClr val="tx1">
                            <a:lumMod val="50000"/>
                            <a:lumOff val="50000"/>
                          </a:schemeClr>
                        </a:solidFill>
                      </a:endParaRPr>
                    </a:p>
                  </a:txBody>
                  <a:tcPr/>
                </a:tc>
                <a:extLst>
                  <a:ext uri="{0D108BD9-81ED-4DB2-BD59-A6C34878D82A}">
                    <a16:rowId xmlns:a16="http://schemas.microsoft.com/office/drawing/2014/main" val="1854427757"/>
                  </a:ext>
                </a:extLst>
              </a:tr>
              <a:tr h="370840">
                <a:tc>
                  <a:txBody>
                    <a:bodyPr/>
                    <a:lstStyle/>
                    <a:p>
                      <a:endParaRPr lang="en-US" dirty="0">
                        <a:solidFill>
                          <a:schemeClr val="tx1">
                            <a:lumMod val="50000"/>
                            <a:lumOff val="50000"/>
                          </a:schemeClr>
                        </a:solidFill>
                      </a:endParaRPr>
                    </a:p>
                  </a:txBody>
                  <a:tcPr/>
                </a:tc>
                <a:tc>
                  <a:txBody>
                    <a:bodyPr/>
                    <a:lstStyle/>
                    <a:p>
                      <a:endParaRPr lang="en-US" dirty="0">
                        <a:solidFill>
                          <a:schemeClr val="tx1">
                            <a:lumMod val="50000"/>
                            <a:lumOff val="50000"/>
                          </a:schemeClr>
                        </a:solidFill>
                      </a:endParaRPr>
                    </a:p>
                  </a:txBody>
                  <a:tcPr/>
                </a:tc>
                <a:tc>
                  <a:txBody>
                    <a:bodyPr/>
                    <a:lstStyle/>
                    <a:p>
                      <a:endParaRPr lang="en-US" dirty="0">
                        <a:solidFill>
                          <a:schemeClr val="tx1">
                            <a:lumMod val="50000"/>
                            <a:lumOff val="50000"/>
                          </a:schemeClr>
                        </a:solidFill>
                      </a:endParaRPr>
                    </a:p>
                  </a:txBody>
                  <a:tcPr/>
                </a:tc>
                <a:extLst>
                  <a:ext uri="{0D108BD9-81ED-4DB2-BD59-A6C34878D82A}">
                    <a16:rowId xmlns:a16="http://schemas.microsoft.com/office/drawing/2014/main" val="266707357"/>
                  </a:ext>
                </a:extLst>
              </a:tr>
            </a:tbl>
          </a:graphicData>
        </a:graphic>
      </p:graphicFrame>
      <p:sp>
        <p:nvSpPr>
          <p:cNvPr id="5" name="TextBox 4">
            <a:extLst>
              <a:ext uri="{FF2B5EF4-FFF2-40B4-BE49-F238E27FC236}">
                <a16:creationId xmlns:a16="http://schemas.microsoft.com/office/drawing/2014/main" id="{9834833B-8C59-4B41-9B6A-16A8D8F867E2}"/>
              </a:ext>
            </a:extLst>
          </p:cNvPr>
          <p:cNvSpPr txBox="1"/>
          <p:nvPr/>
        </p:nvSpPr>
        <p:spPr>
          <a:xfrm>
            <a:off x="13335" y="6582975"/>
            <a:ext cx="12192000" cy="276999"/>
          </a:xfrm>
          <a:prstGeom prst="rect">
            <a:avLst/>
          </a:prstGeom>
          <a:solidFill>
            <a:schemeClr val="bg1">
              <a:lumMod val="9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Roboto" panose="02000000000000000000" pitchFamily="2" charset="0"/>
                <a:ea typeface="Roboto" panose="02000000000000000000" pitchFamily="2" charset="0"/>
                <a:cs typeface="Arial"/>
                <a:sym typeface="Arial"/>
              </a:rPr>
              <a:t>Want more best practices? Visit </a:t>
            </a:r>
            <a:r>
              <a:rPr kumimoji="0" lang="en-US" sz="1200" b="0" i="0" u="none" strike="noStrike" kern="1200" cap="none" spc="0" normalizeH="0" baseline="0" noProof="0" dirty="0">
                <a:ln>
                  <a:noFill/>
                </a:ln>
                <a:solidFill>
                  <a:prstClr val="black"/>
                </a:solidFill>
                <a:effectLst/>
                <a:uLnTx/>
                <a:uFillTx/>
                <a:latin typeface="Roboto" panose="02000000000000000000" pitchFamily="2" charset="0"/>
                <a:ea typeface="Roboto" panose="02000000000000000000" pitchFamily="2" charset="0"/>
                <a:cs typeface="Arial"/>
                <a:sym typeface="Arial"/>
                <a:hlinkClick r:id="rId2"/>
              </a:rPr>
              <a:t>Praxie.com</a:t>
            </a:r>
            <a:endParaRPr kumimoji="0" lang="en-US" sz="1200" b="0" i="0" u="none" strike="noStrike" kern="1200" cap="none" spc="0" normalizeH="0" baseline="0" noProof="0" dirty="0">
              <a:ln>
                <a:noFill/>
              </a:ln>
              <a:solidFill>
                <a:prstClr val="black"/>
              </a:solidFill>
              <a:effectLst/>
              <a:uLnTx/>
              <a:uFillTx/>
              <a:latin typeface="Roboto" panose="02000000000000000000" pitchFamily="2" charset="0"/>
              <a:ea typeface="Roboto" panose="02000000000000000000" pitchFamily="2" charset="0"/>
              <a:cs typeface="Arial"/>
              <a:sym typeface="Arial"/>
            </a:endParaRPr>
          </a:p>
        </p:txBody>
      </p:sp>
      <p:sp>
        <p:nvSpPr>
          <p:cNvPr id="3" name="Rectangle 2">
            <a:extLst>
              <a:ext uri="{FF2B5EF4-FFF2-40B4-BE49-F238E27FC236}">
                <a16:creationId xmlns:a16="http://schemas.microsoft.com/office/drawing/2014/main" id="{66251979-2758-5548-82F9-28931D39A4B9}"/>
              </a:ext>
            </a:extLst>
          </p:cNvPr>
          <p:cNvSpPr/>
          <p:nvPr/>
        </p:nvSpPr>
        <p:spPr>
          <a:xfrm>
            <a:off x="599089" y="1068116"/>
            <a:ext cx="11076077"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0" i="0" u="none" strike="noStrike" kern="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sym typeface="Arial"/>
              </a:rPr>
              <a:t>Create an action plan based on your case for change. Also create actions based on gaining input and information from key stakeholders to ensure your case for change is informed by multiple perspectives.</a:t>
            </a:r>
          </a:p>
        </p:txBody>
      </p:sp>
    </p:spTree>
    <p:extLst>
      <p:ext uri="{BB962C8B-B14F-4D97-AF65-F5344CB8AC3E}">
        <p14:creationId xmlns:p14="http://schemas.microsoft.com/office/powerpoint/2010/main" val="760575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hoices xmlns="2b6f4d9c-e67e-4634-a886-8566b3a998fa" xsi:nil="true"/>
    <TaxCatchAll xmlns="3c7d788f-59f0-4ee8-87d4-6b60b595ee8d" xsi:nil="true"/>
    <lcf76f155ced4ddcb4097134ff3c332f xmlns="2b6f4d9c-e67e-4634-a886-8566b3a998fa">
      <Terms xmlns="http://schemas.microsoft.com/office/infopath/2007/PartnerControls"/>
    </lcf76f155ced4ddcb4097134ff3c332f>
    <l818df8a0a674e35b3dc206ef12f8e81 xmlns="2b6f4d9c-e67e-4634-a886-8566b3a998fa">
      <Terms xmlns="http://schemas.microsoft.com/office/infopath/2007/PartnerControls"/>
    </l818df8a0a674e35b3dc206ef12f8e81>
    <Choice2 xmlns="2b6f4d9c-e67e-4634-a886-8566b3a998f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899AB1BC93D4E4D960A38F828B74F9A" ma:contentTypeVersion="21" ma:contentTypeDescription="Create a new document." ma:contentTypeScope="" ma:versionID="020a68427f0ab554e818b577bb21e158">
  <xsd:schema xmlns:xsd="http://www.w3.org/2001/XMLSchema" xmlns:xs="http://www.w3.org/2001/XMLSchema" xmlns:p="http://schemas.microsoft.com/office/2006/metadata/properties" xmlns:ns2="3c7d788f-59f0-4ee8-87d4-6b60b595ee8d" xmlns:ns3="2b6f4d9c-e67e-4634-a886-8566b3a998fa" targetNamespace="http://schemas.microsoft.com/office/2006/metadata/properties" ma:root="true" ma:fieldsID="78fd1c00abbaadb6f161755a853fdabc" ns2:_="" ns3:_="">
    <xsd:import namespace="3c7d788f-59f0-4ee8-87d4-6b60b595ee8d"/>
    <xsd:import namespace="2b6f4d9c-e67e-4634-a886-8566b3a998f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ServiceLocation" minOccurs="0"/>
                <xsd:element ref="ns3:MediaLengthInSeconds" minOccurs="0"/>
                <xsd:element ref="ns3:l818df8a0a674e35b3dc206ef12f8e81" minOccurs="0"/>
                <xsd:element ref="ns2:TaxCatchAll" minOccurs="0"/>
                <xsd:element ref="ns3:Choices" minOccurs="0"/>
                <xsd:element ref="ns3:Choice2" minOccurs="0"/>
                <xsd:element ref="ns3:lcf76f155ced4ddcb4097134ff3c332f"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7d788f-59f0-4ee8-87d4-6b60b595ee8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acb10aa8-48d9-41ba-92ef-27d574b4dc5d}" ma:internalName="TaxCatchAll" ma:showField="CatchAllData" ma:web="3c7d788f-59f0-4ee8-87d4-6b60b595ee8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b6f4d9c-e67e-4634-a886-8566b3a998f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818df8a0a674e35b3dc206ef12f8e81" ma:index="22" nillable="true" ma:taxonomy="true" ma:internalName="l818df8a0a674e35b3dc206ef12f8e81" ma:taxonomyFieldName="Terms" ma:displayName="Terms" ma:default="" ma:fieldId="{5818df8a-0a67-4e35-b3dc-206ef12f8e81}" ma:taxonomyMulti="true" ma:sspId="0922d35c-0ea5-414d-84ee-4be5c00ce842" ma:termSetId="378aaa4f-a544-4f46-99c4-0e39d00bb6ab" ma:anchorId="00000000-0000-0000-0000-000000000000" ma:open="false" ma:isKeyword="false">
      <xsd:complexType>
        <xsd:sequence>
          <xsd:element ref="pc:Terms" minOccurs="0" maxOccurs="1"/>
        </xsd:sequence>
      </xsd:complexType>
    </xsd:element>
    <xsd:element name="Choices" ma:index="24" nillable="true" ma:displayName="Choices" ma:format="Dropdown" ma:internalName="Choices">
      <xsd:simpleType>
        <xsd:restriction base="dms:Choice">
          <xsd:enumeration value="Choice 1"/>
          <xsd:enumeration value="Choice 2"/>
          <xsd:enumeration value="Choice 3"/>
          <xsd:enumeration value="Taggy 1"/>
          <xsd:enumeration value="Taggy 2"/>
          <xsd:enumeration value="Choice 5"/>
        </xsd:restriction>
      </xsd:simpleType>
    </xsd:element>
    <xsd:element name="Choice2" ma:index="25" nillable="true" ma:displayName="Choice 2" ma:format="Dropdown" ma:internalName="Choice2">
      <xsd:simpleType>
        <xsd:restriction base="dms:Choice">
          <xsd:enumeration value="Two 1"/>
          <xsd:enumeration value="Two 2"/>
          <xsd:enumeration value="Two 3"/>
        </xsd:restrictio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0922d35c-0ea5-414d-84ee-4be5c00ce84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6BB515-2F14-43B0-8DC0-FB6315D4BDBC}">
  <ds:schemaRefs>
    <ds:schemaRef ds:uri="http://schemas.microsoft.com/sharepoint/v3/contenttype/forms"/>
  </ds:schemaRefs>
</ds:datastoreItem>
</file>

<file path=customXml/itemProps2.xml><?xml version="1.0" encoding="utf-8"?>
<ds:datastoreItem xmlns:ds="http://schemas.openxmlformats.org/officeDocument/2006/customXml" ds:itemID="{1FD2720B-28F1-4100-8F03-3AFF0D1F5C1E}">
  <ds:schemaRefs>
    <ds:schemaRef ds:uri="2b6f4d9c-e67e-4634-a886-8566b3a998fa"/>
    <ds:schemaRef ds:uri="http://schemas.microsoft.com/office/infopath/2007/PartnerControls"/>
    <ds:schemaRef ds:uri="http://schemas.openxmlformats.org/package/2006/metadata/core-properties"/>
    <ds:schemaRef ds:uri="http://schemas.microsoft.com/office/2006/documentManagement/types"/>
    <ds:schemaRef ds:uri="http://schemas.microsoft.com/office/2006/metadata/properties"/>
    <ds:schemaRef ds:uri="http://purl.org/dc/elements/1.1/"/>
    <ds:schemaRef ds:uri="3c7d788f-59f0-4ee8-87d4-6b60b595ee8d"/>
    <ds:schemaRef ds:uri="http://purl.org/dc/terms/"/>
    <ds:schemaRef ds:uri="http://purl.org/dc/dcmitype/"/>
    <ds:schemaRef ds:uri="http://www.w3.org/XML/1998/namespace"/>
  </ds:schemaRefs>
</ds:datastoreItem>
</file>

<file path=customXml/itemProps3.xml><?xml version="1.0" encoding="utf-8"?>
<ds:datastoreItem xmlns:ds="http://schemas.openxmlformats.org/officeDocument/2006/customXml" ds:itemID="{09F7407B-D88A-4790-AB30-1AAB37B35E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7d788f-59f0-4ee8-87d4-6b60b595ee8d"/>
    <ds:schemaRef ds:uri="2b6f4d9c-e67e-4634-a886-8566b3a998f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8183</TotalTime>
  <Words>397</Words>
  <Application>Microsoft Office PowerPoint</Application>
  <PresentationFormat>Widescreen</PresentationFormat>
  <Paragraphs>64</Paragraphs>
  <Slides>4</Slides>
  <Notes>3</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Office Theme</vt:lpstr>
      <vt:lpstr>1_Office Theme</vt:lpstr>
      <vt:lpstr>Change Curve Model</vt:lpstr>
      <vt:lpstr>Change Curve Model</vt:lpstr>
      <vt:lpstr>Change Curve Model</vt:lpstr>
      <vt:lpstr>Actions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Soren Kaplan</dc:creator>
  <cp:lastModifiedBy>eyal.mayer95@gmail.com</cp:lastModifiedBy>
  <cp:revision>68</cp:revision>
  <dcterms:created xsi:type="dcterms:W3CDTF">2018-02-04T00:01:51Z</dcterms:created>
  <dcterms:modified xsi:type="dcterms:W3CDTF">2025-02-04T20:30:58Z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0x010100D899AB1BC93D4E4D960A38F828B74F9A</vt:lpwstr>
  </property>
</Properties>
</file>