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7" r:id="rId3"/>
    <p:sldId id="27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D559"/>
    <a:srgbClr val="70AD46"/>
    <a:srgbClr val="000000"/>
    <a:srgbClr val="71717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880" y="168"/>
      </p:cViewPr>
      <p:guideLst>
        <p:guide orient="horz" pos="456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1981D-E5B8-204A-A8E4-66E695B0AAD2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770E4CBA-48B0-8849-B826-76F596BE59FA}">
      <dgm:prSet phldrT="[Text]" custT="1"/>
      <dgm:spPr/>
      <dgm:t>
        <a:bodyPr/>
        <a:lstStyle/>
        <a:p>
          <a:r>
            <a:rPr lang="en-US" sz="1600" dirty="0" err="1">
              <a:solidFill>
                <a:schemeClr val="tx1">
                  <a:lumMod val="75000"/>
                  <a:lumOff val="25000"/>
                </a:schemeClr>
              </a:solidFill>
            </a:rPr>
            <a:t>CoSE</a:t>
          </a: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</a:rPr>
            <a:t> 1</a:t>
          </a:r>
        </a:p>
      </dgm:t>
    </dgm:pt>
    <dgm:pt modelId="{EC4D0BFB-3A3E-6946-A15C-2EEAF15DA5F1}" type="parTrans" cxnId="{D49408D4-70C9-2141-80D3-A5C6037F219D}">
      <dgm:prSet/>
      <dgm:spPr/>
      <dgm:t>
        <a:bodyPr/>
        <a:lstStyle/>
        <a:p>
          <a:endParaRPr lang="en-US" sz="1600"/>
        </a:p>
      </dgm:t>
    </dgm:pt>
    <dgm:pt modelId="{10484621-A430-EE46-9691-D2A8A2428AEB}" type="sibTrans" cxnId="{D49408D4-70C9-2141-80D3-A5C6037F219D}">
      <dgm:prSet/>
      <dgm:spPr/>
      <dgm:t>
        <a:bodyPr/>
        <a:lstStyle/>
        <a:p>
          <a:endParaRPr lang="en-US" sz="1600"/>
        </a:p>
      </dgm:t>
    </dgm:pt>
    <dgm:pt modelId="{29AFC139-3C75-AC44-8434-2F973DF5453A}">
      <dgm:prSet phldrT="[Text]" custT="1"/>
      <dgm:spPr/>
      <dgm:t>
        <a:bodyPr/>
        <a:lstStyle/>
        <a:p>
          <a:r>
            <a:rPr lang="en-US" sz="1600" dirty="0" err="1">
              <a:solidFill>
                <a:schemeClr val="tx1">
                  <a:lumMod val="75000"/>
                  <a:lumOff val="25000"/>
                </a:schemeClr>
              </a:solidFill>
            </a:rPr>
            <a:t>CoSE</a:t>
          </a: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</a:rPr>
            <a:t> 2</a:t>
          </a:r>
        </a:p>
      </dgm:t>
    </dgm:pt>
    <dgm:pt modelId="{969B589E-DA23-6B44-AED0-51D3787F6DA1}" type="parTrans" cxnId="{6B49990A-4625-BB45-96CA-E1626859A6A8}">
      <dgm:prSet/>
      <dgm:spPr/>
      <dgm:t>
        <a:bodyPr/>
        <a:lstStyle/>
        <a:p>
          <a:endParaRPr lang="en-US" sz="1600"/>
        </a:p>
      </dgm:t>
    </dgm:pt>
    <dgm:pt modelId="{ADC456AB-3AA8-C34C-A69A-ECACE73ED316}" type="sibTrans" cxnId="{6B49990A-4625-BB45-96CA-E1626859A6A8}">
      <dgm:prSet/>
      <dgm:spPr/>
      <dgm:t>
        <a:bodyPr/>
        <a:lstStyle/>
        <a:p>
          <a:endParaRPr lang="en-US" sz="1600"/>
        </a:p>
      </dgm:t>
    </dgm:pt>
    <dgm:pt modelId="{3C90C47C-44D0-3247-941E-85D85277D799}">
      <dgm:prSet phldrT="[Text]" custT="1"/>
      <dgm:spPr/>
      <dgm:t>
        <a:bodyPr/>
        <a:lstStyle/>
        <a:p>
          <a:r>
            <a:rPr lang="en-US" sz="1600" dirty="0" err="1">
              <a:solidFill>
                <a:schemeClr val="tx1">
                  <a:lumMod val="75000"/>
                  <a:lumOff val="25000"/>
                </a:schemeClr>
              </a:solidFill>
            </a:rPr>
            <a:t>CoSE</a:t>
          </a: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</a:rPr>
            <a:t> 3</a:t>
          </a:r>
        </a:p>
      </dgm:t>
    </dgm:pt>
    <dgm:pt modelId="{3FD1DAAA-D6CB-464B-AA0B-466070E3911A}" type="parTrans" cxnId="{91213D46-9410-0A4B-8D25-42A828C479DD}">
      <dgm:prSet/>
      <dgm:spPr/>
      <dgm:t>
        <a:bodyPr/>
        <a:lstStyle/>
        <a:p>
          <a:endParaRPr lang="en-US" sz="1600"/>
        </a:p>
      </dgm:t>
    </dgm:pt>
    <dgm:pt modelId="{8222037D-9150-ED40-9E3A-A27DD9ADE1EB}" type="sibTrans" cxnId="{91213D46-9410-0A4B-8D25-42A828C479DD}">
      <dgm:prSet/>
      <dgm:spPr/>
      <dgm:t>
        <a:bodyPr/>
        <a:lstStyle/>
        <a:p>
          <a:endParaRPr lang="en-US" sz="1600"/>
        </a:p>
      </dgm:t>
    </dgm:pt>
    <dgm:pt modelId="{FE3FFE60-DAEF-4E4E-9DEE-97E4BEA6B3F2}">
      <dgm:prSet phldrT="[Text]" custT="1"/>
      <dgm:spPr/>
      <dgm:t>
        <a:bodyPr/>
        <a:lstStyle/>
        <a:p>
          <a:r>
            <a:rPr lang="en-US" sz="1600" dirty="0" err="1">
              <a:solidFill>
                <a:schemeClr val="tx1">
                  <a:lumMod val="75000"/>
                  <a:lumOff val="25000"/>
                </a:schemeClr>
              </a:solidFill>
            </a:rPr>
            <a:t>CoSE</a:t>
          </a: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</a:rPr>
            <a:t> 4</a:t>
          </a:r>
        </a:p>
      </dgm:t>
    </dgm:pt>
    <dgm:pt modelId="{9577AAC7-E1ED-4040-84E7-B6B5DE81AA2A}" type="parTrans" cxnId="{96C571A1-8ED5-4941-B98A-853BBE5141D3}">
      <dgm:prSet/>
      <dgm:spPr/>
      <dgm:t>
        <a:bodyPr/>
        <a:lstStyle/>
        <a:p>
          <a:endParaRPr lang="en-US" sz="1600"/>
        </a:p>
      </dgm:t>
    </dgm:pt>
    <dgm:pt modelId="{F533D1E9-5B21-3A41-AB53-8A5A5EBA22CB}" type="sibTrans" cxnId="{96C571A1-8ED5-4941-B98A-853BBE5141D3}">
      <dgm:prSet/>
      <dgm:spPr/>
      <dgm:t>
        <a:bodyPr/>
        <a:lstStyle/>
        <a:p>
          <a:endParaRPr lang="en-US" sz="1600"/>
        </a:p>
      </dgm:t>
    </dgm:pt>
    <dgm:pt modelId="{6C2B0599-B120-1146-BA09-FA1AAEA789C0}">
      <dgm:prSet phldrT="[Text]" custT="1"/>
      <dgm:spPr/>
      <dgm:t>
        <a:bodyPr/>
        <a:lstStyle/>
        <a:p>
          <a:r>
            <a:rPr lang="en-US" sz="1600" dirty="0" err="1">
              <a:solidFill>
                <a:schemeClr val="tx1">
                  <a:lumMod val="75000"/>
                  <a:lumOff val="25000"/>
                </a:schemeClr>
              </a:solidFill>
            </a:rPr>
            <a:t>CoSE</a:t>
          </a: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</a:rPr>
            <a:t> 5</a:t>
          </a:r>
        </a:p>
      </dgm:t>
    </dgm:pt>
    <dgm:pt modelId="{84CF3F74-8926-2942-8358-498ACD6BD683}" type="parTrans" cxnId="{BE163DB6-9C76-7D43-B485-07A3121DC304}">
      <dgm:prSet/>
      <dgm:spPr/>
      <dgm:t>
        <a:bodyPr/>
        <a:lstStyle/>
        <a:p>
          <a:endParaRPr lang="en-US" sz="1600"/>
        </a:p>
      </dgm:t>
    </dgm:pt>
    <dgm:pt modelId="{81F47CC3-B5E6-504A-9081-AEEB8BB1D0FB}" type="sibTrans" cxnId="{BE163DB6-9C76-7D43-B485-07A3121DC304}">
      <dgm:prSet/>
      <dgm:spPr/>
      <dgm:t>
        <a:bodyPr/>
        <a:lstStyle/>
        <a:p>
          <a:endParaRPr lang="en-US" sz="1600"/>
        </a:p>
      </dgm:t>
    </dgm:pt>
    <dgm:pt modelId="{EBE09FDE-4208-464F-98F6-7D61BFE3D9E6}">
      <dgm:prSet phldrT="[Text]" custT="1"/>
      <dgm:spPr/>
      <dgm:t>
        <a:bodyPr/>
        <a:lstStyle/>
        <a:p>
          <a:r>
            <a:rPr lang="en-US" sz="1600" dirty="0" err="1">
              <a:solidFill>
                <a:schemeClr val="tx1">
                  <a:lumMod val="75000"/>
                  <a:lumOff val="25000"/>
                </a:schemeClr>
              </a:solidFill>
            </a:rPr>
            <a:t>CoSE</a:t>
          </a:r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</a:rPr>
            <a:t> 6</a:t>
          </a:r>
        </a:p>
      </dgm:t>
    </dgm:pt>
    <dgm:pt modelId="{427B16A0-26E1-9B4F-A627-E49DB1B3A534}" type="parTrans" cxnId="{E664ECAA-E3CD-E241-89EC-992B322959AC}">
      <dgm:prSet/>
      <dgm:spPr/>
      <dgm:t>
        <a:bodyPr/>
        <a:lstStyle/>
        <a:p>
          <a:endParaRPr lang="en-US" sz="1600"/>
        </a:p>
      </dgm:t>
    </dgm:pt>
    <dgm:pt modelId="{4339FFF2-E073-BC4C-8610-C25AD06E4034}" type="sibTrans" cxnId="{E664ECAA-E3CD-E241-89EC-992B322959AC}">
      <dgm:prSet/>
      <dgm:spPr/>
      <dgm:t>
        <a:bodyPr/>
        <a:lstStyle/>
        <a:p>
          <a:endParaRPr lang="en-US" sz="1600"/>
        </a:p>
      </dgm:t>
    </dgm:pt>
    <dgm:pt modelId="{85B4B756-4169-DC4E-8C81-11EE31EEBE34}" type="pres">
      <dgm:prSet presAssocID="{C0F1981D-E5B8-204A-A8E4-66E695B0AAD2}" presName="compositeShape" presStyleCnt="0">
        <dgm:presLayoutVars>
          <dgm:chMax val="7"/>
          <dgm:dir/>
          <dgm:resizeHandles val="exact"/>
        </dgm:presLayoutVars>
      </dgm:prSet>
      <dgm:spPr/>
    </dgm:pt>
    <dgm:pt modelId="{ECC974D7-D79A-2348-954D-97DA335378B0}" type="pres">
      <dgm:prSet presAssocID="{770E4CBA-48B0-8849-B826-76F596BE59FA}" presName="circ1" presStyleLbl="vennNode1" presStyleIdx="0" presStyleCnt="6"/>
      <dgm:spPr>
        <a:solidFill>
          <a:srgbClr val="8AD559">
            <a:alpha val="50000"/>
          </a:srgbClr>
        </a:solidFill>
      </dgm:spPr>
    </dgm:pt>
    <dgm:pt modelId="{78397095-1ECE-C741-B3B2-DCA0C761366D}" type="pres">
      <dgm:prSet presAssocID="{770E4CBA-48B0-8849-B826-76F596BE59FA}" presName="circ1Tx" presStyleLbl="revTx" presStyleIdx="0" presStyleCnt="0" custScaleX="245207">
        <dgm:presLayoutVars>
          <dgm:chMax val="0"/>
          <dgm:chPref val="0"/>
          <dgm:bulletEnabled val="1"/>
        </dgm:presLayoutVars>
      </dgm:prSet>
      <dgm:spPr/>
    </dgm:pt>
    <dgm:pt modelId="{EEB6E3C6-2510-1240-8F72-7D8EDF0B4A97}" type="pres">
      <dgm:prSet presAssocID="{29AFC139-3C75-AC44-8434-2F973DF5453A}" presName="circ2" presStyleLbl="vennNode1" presStyleIdx="1" presStyleCnt="6"/>
      <dgm:spPr>
        <a:solidFill>
          <a:srgbClr val="8AD559">
            <a:alpha val="50000"/>
          </a:srgbClr>
        </a:solidFill>
      </dgm:spPr>
    </dgm:pt>
    <dgm:pt modelId="{A823F944-9187-9346-9790-09A2BAD228C0}" type="pres">
      <dgm:prSet presAssocID="{29AFC139-3C75-AC44-8434-2F973DF5453A}" presName="circ2Tx" presStyleLbl="revTx" presStyleIdx="0" presStyleCnt="0" custScaleX="146752">
        <dgm:presLayoutVars>
          <dgm:chMax val="0"/>
          <dgm:chPref val="0"/>
          <dgm:bulletEnabled val="1"/>
        </dgm:presLayoutVars>
      </dgm:prSet>
      <dgm:spPr/>
    </dgm:pt>
    <dgm:pt modelId="{5B5E19C7-1244-B741-B676-07A665C014E0}" type="pres">
      <dgm:prSet presAssocID="{3C90C47C-44D0-3247-941E-85D85277D799}" presName="circ3" presStyleLbl="vennNode1" presStyleIdx="2" presStyleCnt="6"/>
      <dgm:spPr>
        <a:solidFill>
          <a:srgbClr val="8AD559">
            <a:alpha val="50000"/>
          </a:srgbClr>
        </a:solidFill>
      </dgm:spPr>
    </dgm:pt>
    <dgm:pt modelId="{D0A3A12F-CA06-AE43-B398-7DDB07A51FF7}" type="pres">
      <dgm:prSet presAssocID="{3C90C47C-44D0-3247-941E-85D85277D799}" presName="circ3Tx" presStyleLbl="revTx" presStyleIdx="0" presStyleCnt="0" custScaleX="149090">
        <dgm:presLayoutVars>
          <dgm:chMax val="0"/>
          <dgm:chPref val="0"/>
          <dgm:bulletEnabled val="1"/>
        </dgm:presLayoutVars>
      </dgm:prSet>
      <dgm:spPr/>
    </dgm:pt>
    <dgm:pt modelId="{5A927DE8-0EB0-5647-9720-1004A25F1613}" type="pres">
      <dgm:prSet presAssocID="{FE3FFE60-DAEF-4E4E-9DEE-97E4BEA6B3F2}" presName="circ4" presStyleLbl="vennNode1" presStyleIdx="3" presStyleCnt="6"/>
      <dgm:spPr>
        <a:solidFill>
          <a:srgbClr val="8AD559">
            <a:alpha val="50000"/>
          </a:srgbClr>
        </a:solidFill>
      </dgm:spPr>
    </dgm:pt>
    <dgm:pt modelId="{A10CB0BD-8008-6E4A-A1EF-7C6FDECD89D9}" type="pres">
      <dgm:prSet presAssocID="{FE3FFE60-DAEF-4E4E-9DEE-97E4BEA6B3F2}" presName="circ4Tx" presStyleLbl="revTx" presStyleIdx="0" presStyleCnt="0" custScaleX="236231">
        <dgm:presLayoutVars>
          <dgm:chMax val="0"/>
          <dgm:chPref val="0"/>
          <dgm:bulletEnabled val="1"/>
        </dgm:presLayoutVars>
      </dgm:prSet>
      <dgm:spPr/>
    </dgm:pt>
    <dgm:pt modelId="{D3EE6225-1BE7-5045-BB8C-68CBA682A17A}" type="pres">
      <dgm:prSet presAssocID="{6C2B0599-B120-1146-BA09-FA1AAEA789C0}" presName="circ5" presStyleLbl="vennNode1" presStyleIdx="4" presStyleCnt="6"/>
      <dgm:spPr>
        <a:solidFill>
          <a:srgbClr val="8AD559">
            <a:alpha val="50000"/>
          </a:srgbClr>
        </a:solidFill>
      </dgm:spPr>
    </dgm:pt>
    <dgm:pt modelId="{6FA56461-79DC-C34F-B260-8764EAB16C06}" type="pres">
      <dgm:prSet presAssocID="{6C2B0599-B120-1146-BA09-FA1AAEA789C0}" presName="circ5Tx" presStyleLbl="revTx" presStyleIdx="0" presStyleCnt="0" custScaleX="168986">
        <dgm:presLayoutVars>
          <dgm:chMax val="0"/>
          <dgm:chPref val="0"/>
          <dgm:bulletEnabled val="1"/>
        </dgm:presLayoutVars>
      </dgm:prSet>
      <dgm:spPr/>
    </dgm:pt>
    <dgm:pt modelId="{095D8F1F-BC3A-8041-8E59-2920B69E8D9A}" type="pres">
      <dgm:prSet presAssocID="{EBE09FDE-4208-464F-98F6-7D61BFE3D9E6}" presName="circ6" presStyleLbl="vennNode1" presStyleIdx="5" presStyleCnt="6"/>
      <dgm:spPr>
        <a:solidFill>
          <a:srgbClr val="8AD559">
            <a:alpha val="50000"/>
          </a:srgbClr>
        </a:solidFill>
      </dgm:spPr>
    </dgm:pt>
    <dgm:pt modelId="{C392D34F-FFB6-E74C-ABE3-BEDF65463473}" type="pres">
      <dgm:prSet presAssocID="{EBE09FDE-4208-464F-98F6-7D61BFE3D9E6}" presName="circ6Tx" presStyleLbl="revTx" presStyleIdx="0" presStyleCnt="0" custScaleX="151579">
        <dgm:presLayoutVars>
          <dgm:chMax val="0"/>
          <dgm:chPref val="0"/>
          <dgm:bulletEnabled val="1"/>
        </dgm:presLayoutVars>
      </dgm:prSet>
      <dgm:spPr/>
    </dgm:pt>
  </dgm:ptLst>
  <dgm:cxnLst>
    <dgm:cxn modelId="{6B49990A-4625-BB45-96CA-E1626859A6A8}" srcId="{C0F1981D-E5B8-204A-A8E4-66E695B0AAD2}" destId="{29AFC139-3C75-AC44-8434-2F973DF5453A}" srcOrd="1" destOrd="0" parTransId="{969B589E-DA23-6B44-AED0-51D3787F6DA1}" sibTransId="{ADC456AB-3AA8-C34C-A69A-ECACE73ED316}"/>
    <dgm:cxn modelId="{91213D46-9410-0A4B-8D25-42A828C479DD}" srcId="{C0F1981D-E5B8-204A-A8E4-66E695B0AAD2}" destId="{3C90C47C-44D0-3247-941E-85D85277D799}" srcOrd="2" destOrd="0" parTransId="{3FD1DAAA-D6CB-464B-AA0B-466070E3911A}" sibTransId="{8222037D-9150-ED40-9E3A-A27DD9ADE1EB}"/>
    <dgm:cxn modelId="{B841AA62-CE63-9F45-96C3-32A738A5ACF0}" type="presOf" srcId="{770E4CBA-48B0-8849-B826-76F596BE59FA}" destId="{78397095-1ECE-C741-B3B2-DCA0C761366D}" srcOrd="0" destOrd="0" presId="urn:microsoft.com/office/officeart/2005/8/layout/venn1"/>
    <dgm:cxn modelId="{68927B77-DBBA-C34A-BE15-4148C6E03503}" type="presOf" srcId="{3C90C47C-44D0-3247-941E-85D85277D799}" destId="{D0A3A12F-CA06-AE43-B398-7DDB07A51FF7}" srcOrd="0" destOrd="0" presId="urn:microsoft.com/office/officeart/2005/8/layout/venn1"/>
    <dgm:cxn modelId="{16D19B78-D6ED-914B-889D-D26B80EC1779}" type="presOf" srcId="{6C2B0599-B120-1146-BA09-FA1AAEA789C0}" destId="{6FA56461-79DC-C34F-B260-8764EAB16C06}" srcOrd="0" destOrd="0" presId="urn:microsoft.com/office/officeart/2005/8/layout/venn1"/>
    <dgm:cxn modelId="{96C571A1-8ED5-4941-B98A-853BBE5141D3}" srcId="{C0F1981D-E5B8-204A-A8E4-66E695B0AAD2}" destId="{FE3FFE60-DAEF-4E4E-9DEE-97E4BEA6B3F2}" srcOrd="3" destOrd="0" parTransId="{9577AAC7-E1ED-4040-84E7-B6B5DE81AA2A}" sibTransId="{F533D1E9-5B21-3A41-AB53-8A5A5EBA22CB}"/>
    <dgm:cxn modelId="{E664ECAA-E3CD-E241-89EC-992B322959AC}" srcId="{C0F1981D-E5B8-204A-A8E4-66E695B0AAD2}" destId="{EBE09FDE-4208-464F-98F6-7D61BFE3D9E6}" srcOrd="5" destOrd="0" parTransId="{427B16A0-26E1-9B4F-A627-E49DB1B3A534}" sibTransId="{4339FFF2-E073-BC4C-8610-C25AD06E4034}"/>
    <dgm:cxn modelId="{25F924B2-ACCA-FF40-A0B9-383FBD9E4F5D}" type="presOf" srcId="{FE3FFE60-DAEF-4E4E-9DEE-97E4BEA6B3F2}" destId="{A10CB0BD-8008-6E4A-A1EF-7C6FDECD89D9}" srcOrd="0" destOrd="0" presId="urn:microsoft.com/office/officeart/2005/8/layout/venn1"/>
    <dgm:cxn modelId="{AA1F2CB2-8A26-AC46-9AF6-003694D74068}" type="presOf" srcId="{29AFC139-3C75-AC44-8434-2F973DF5453A}" destId="{A823F944-9187-9346-9790-09A2BAD228C0}" srcOrd="0" destOrd="0" presId="urn:microsoft.com/office/officeart/2005/8/layout/venn1"/>
    <dgm:cxn modelId="{BE163DB6-9C76-7D43-B485-07A3121DC304}" srcId="{C0F1981D-E5B8-204A-A8E4-66E695B0AAD2}" destId="{6C2B0599-B120-1146-BA09-FA1AAEA789C0}" srcOrd="4" destOrd="0" parTransId="{84CF3F74-8926-2942-8358-498ACD6BD683}" sibTransId="{81F47CC3-B5E6-504A-9081-AEEB8BB1D0FB}"/>
    <dgm:cxn modelId="{D49408D4-70C9-2141-80D3-A5C6037F219D}" srcId="{C0F1981D-E5B8-204A-A8E4-66E695B0AAD2}" destId="{770E4CBA-48B0-8849-B826-76F596BE59FA}" srcOrd="0" destOrd="0" parTransId="{EC4D0BFB-3A3E-6946-A15C-2EEAF15DA5F1}" sibTransId="{10484621-A430-EE46-9691-D2A8A2428AEB}"/>
    <dgm:cxn modelId="{E86CC6E2-66C9-B447-B2E9-4372D5B41848}" type="presOf" srcId="{C0F1981D-E5B8-204A-A8E4-66E695B0AAD2}" destId="{85B4B756-4169-DC4E-8C81-11EE31EEBE34}" srcOrd="0" destOrd="0" presId="urn:microsoft.com/office/officeart/2005/8/layout/venn1"/>
    <dgm:cxn modelId="{131C6FE8-1D07-BE44-B7F7-D43099F028F6}" type="presOf" srcId="{EBE09FDE-4208-464F-98F6-7D61BFE3D9E6}" destId="{C392D34F-FFB6-E74C-ABE3-BEDF65463473}" srcOrd="0" destOrd="0" presId="urn:microsoft.com/office/officeart/2005/8/layout/venn1"/>
    <dgm:cxn modelId="{9B65DA8A-0DD4-9248-874D-8168D7D53ECA}" type="presParOf" srcId="{85B4B756-4169-DC4E-8C81-11EE31EEBE34}" destId="{ECC974D7-D79A-2348-954D-97DA335378B0}" srcOrd="0" destOrd="0" presId="urn:microsoft.com/office/officeart/2005/8/layout/venn1"/>
    <dgm:cxn modelId="{1857396A-6848-CC44-8495-0C6521E5A12F}" type="presParOf" srcId="{85B4B756-4169-DC4E-8C81-11EE31EEBE34}" destId="{78397095-1ECE-C741-B3B2-DCA0C761366D}" srcOrd="1" destOrd="0" presId="urn:microsoft.com/office/officeart/2005/8/layout/venn1"/>
    <dgm:cxn modelId="{F73CE4E3-DEB3-4945-A489-0C8BF3448047}" type="presParOf" srcId="{85B4B756-4169-DC4E-8C81-11EE31EEBE34}" destId="{EEB6E3C6-2510-1240-8F72-7D8EDF0B4A97}" srcOrd="2" destOrd="0" presId="urn:microsoft.com/office/officeart/2005/8/layout/venn1"/>
    <dgm:cxn modelId="{BE1AFA2B-BA02-2648-A751-703BA7A31AF4}" type="presParOf" srcId="{85B4B756-4169-DC4E-8C81-11EE31EEBE34}" destId="{A823F944-9187-9346-9790-09A2BAD228C0}" srcOrd="3" destOrd="0" presId="urn:microsoft.com/office/officeart/2005/8/layout/venn1"/>
    <dgm:cxn modelId="{537A895B-CD7F-F542-886E-E67B171F65CB}" type="presParOf" srcId="{85B4B756-4169-DC4E-8C81-11EE31EEBE34}" destId="{5B5E19C7-1244-B741-B676-07A665C014E0}" srcOrd="4" destOrd="0" presId="urn:microsoft.com/office/officeart/2005/8/layout/venn1"/>
    <dgm:cxn modelId="{DE83B903-C8A8-F540-96C3-C3B1108A745B}" type="presParOf" srcId="{85B4B756-4169-DC4E-8C81-11EE31EEBE34}" destId="{D0A3A12F-CA06-AE43-B398-7DDB07A51FF7}" srcOrd="5" destOrd="0" presId="urn:microsoft.com/office/officeart/2005/8/layout/venn1"/>
    <dgm:cxn modelId="{911CA872-90B1-7749-8CB6-E616869B2B42}" type="presParOf" srcId="{85B4B756-4169-DC4E-8C81-11EE31EEBE34}" destId="{5A927DE8-0EB0-5647-9720-1004A25F1613}" srcOrd="6" destOrd="0" presId="urn:microsoft.com/office/officeart/2005/8/layout/venn1"/>
    <dgm:cxn modelId="{85B48547-F85A-3B42-8D2C-073AAC919061}" type="presParOf" srcId="{85B4B756-4169-DC4E-8C81-11EE31EEBE34}" destId="{A10CB0BD-8008-6E4A-A1EF-7C6FDECD89D9}" srcOrd="7" destOrd="0" presId="urn:microsoft.com/office/officeart/2005/8/layout/venn1"/>
    <dgm:cxn modelId="{7FB00809-1666-9247-AE9B-08CC992164A4}" type="presParOf" srcId="{85B4B756-4169-DC4E-8C81-11EE31EEBE34}" destId="{D3EE6225-1BE7-5045-BB8C-68CBA682A17A}" srcOrd="8" destOrd="0" presId="urn:microsoft.com/office/officeart/2005/8/layout/venn1"/>
    <dgm:cxn modelId="{817FBE2C-0C27-3D48-8DAA-E64A22DF063F}" type="presParOf" srcId="{85B4B756-4169-DC4E-8C81-11EE31EEBE34}" destId="{6FA56461-79DC-C34F-B260-8764EAB16C06}" srcOrd="9" destOrd="0" presId="urn:microsoft.com/office/officeart/2005/8/layout/venn1"/>
    <dgm:cxn modelId="{E60A06D2-F506-9D4E-A901-82876B301949}" type="presParOf" srcId="{85B4B756-4169-DC4E-8C81-11EE31EEBE34}" destId="{095D8F1F-BC3A-8041-8E59-2920B69E8D9A}" srcOrd="10" destOrd="0" presId="urn:microsoft.com/office/officeart/2005/8/layout/venn1"/>
    <dgm:cxn modelId="{CA72BC33-B360-8D47-B77E-BEC9CA5331BC}" type="presParOf" srcId="{85B4B756-4169-DC4E-8C81-11EE31EEBE34}" destId="{C392D34F-FFB6-E74C-ABE3-BEDF65463473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974D7-D79A-2348-954D-97DA335378B0}">
      <dsp:nvSpPr>
        <dsp:cNvPr id="0" name=""/>
        <dsp:cNvSpPr/>
      </dsp:nvSpPr>
      <dsp:spPr>
        <a:xfrm>
          <a:off x="5554894" y="915707"/>
          <a:ext cx="1226776" cy="1226776"/>
        </a:xfrm>
        <a:prstGeom prst="ellipse">
          <a:avLst/>
        </a:prstGeom>
        <a:solidFill>
          <a:srgbClr val="8AD55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397095-1ECE-C741-B3B2-DCA0C761366D}">
      <dsp:nvSpPr>
        <dsp:cNvPr id="0" name=""/>
        <dsp:cNvSpPr/>
      </dsp:nvSpPr>
      <dsp:spPr>
        <a:xfrm>
          <a:off x="4288193" y="0"/>
          <a:ext cx="3760178" cy="8353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CoSE</a:t>
          </a: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 1</a:t>
          </a:r>
        </a:p>
      </dsp:txBody>
      <dsp:txXfrm>
        <a:off x="4288193" y="0"/>
        <a:ext cx="3760178" cy="835353"/>
      </dsp:txXfrm>
    </dsp:sp>
    <dsp:sp modelId="{EEB6E3C6-2510-1240-8F72-7D8EDF0B4A97}">
      <dsp:nvSpPr>
        <dsp:cNvPr id="0" name=""/>
        <dsp:cNvSpPr/>
      </dsp:nvSpPr>
      <dsp:spPr>
        <a:xfrm>
          <a:off x="5953086" y="1145628"/>
          <a:ext cx="1226776" cy="1226776"/>
        </a:xfrm>
        <a:prstGeom prst="ellipse">
          <a:avLst/>
        </a:prstGeom>
        <a:solidFill>
          <a:srgbClr val="8AD55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23F944-9187-9346-9790-09A2BAD228C0}">
      <dsp:nvSpPr>
        <dsp:cNvPr id="0" name=""/>
        <dsp:cNvSpPr/>
      </dsp:nvSpPr>
      <dsp:spPr>
        <a:xfrm>
          <a:off x="6931144" y="795575"/>
          <a:ext cx="2132628" cy="9149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CoSE</a:t>
          </a: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 2</a:t>
          </a:r>
        </a:p>
      </dsp:txBody>
      <dsp:txXfrm>
        <a:off x="6931144" y="795575"/>
        <a:ext cx="2132628" cy="914911"/>
      </dsp:txXfrm>
    </dsp:sp>
    <dsp:sp modelId="{5B5E19C7-1244-B741-B676-07A665C014E0}">
      <dsp:nvSpPr>
        <dsp:cNvPr id="0" name=""/>
        <dsp:cNvSpPr/>
      </dsp:nvSpPr>
      <dsp:spPr>
        <a:xfrm>
          <a:off x="5953086" y="1605470"/>
          <a:ext cx="1226776" cy="1226776"/>
        </a:xfrm>
        <a:prstGeom prst="ellipse">
          <a:avLst/>
        </a:prstGeom>
        <a:solidFill>
          <a:srgbClr val="8AD55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0A3A12F-CA06-AE43-B398-7DDB07A51FF7}">
      <dsp:nvSpPr>
        <dsp:cNvPr id="0" name=""/>
        <dsp:cNvSpPr/>
      </dsp:nvSpPr>
      <dsp:spPr>
        <a:xfrm>
          <a:off x="6914156" y="2159986"/>
          <a:ext cx="2166605" cy="10223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CoSE</a:t>
          </a: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 3</a:t>
          </a:r>
        </a:p>
      </dsp:txBody>
      <dsp:txXfrm>
        <a:off x="6914156" y="2159986"/>
        <a:ext cx="2166605" cy="1022314"/>
      </dsp:txXfrm>
    </dsp:sp>
    <dsp:sp modelId="{5A927DE8-0EB0-5647-9720-1004A25F1613}">
      <dsp:nvSpPr>
        <dsp:cNvPr id="0" name=""/>
        <dsp:cNvSpPr/>
      </dsp:nvSpPr>
      <dsp:spPr>
        <a:xfrm>
          <a:off x="5554894" y="1835789"/>
          <a:ext cx="1226776" cy="1226776"/>
        </a:xfrm>
        <a:prstGeom prst="ellipse">
          <a:avLst/>
        </a:prstGeom>
        <a:solidFill>
          <a:srgbClr val="8AD55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10CB0BD-8008-6E4A-A1EF-7C6FDECD89D9}">
      <dsp:nvSpPr>
        <dsp:cNvPr id="0" name=""/>
        <dsp:cNvSpPr/>
      </dsp:nvSpPr>
      <dsp:spPr>
        <a:xfrm>
          <a:off x="4357015" y="3142522"/>
          <a:ext cx="3622534" cy="8353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CoSE</a:t>
          </a: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 4</a:t>
          </a:r>
        </a:p>
      </dsp:txBody>
      <dsp:txXfrm>
        <a:off x="4357015" y="3142522"/>
        <a:ext cx="3622534" cy="835353"/>
      </dsp:txXfrm>
    </dsp:sp>
    <dsp:sp modelId="{D3EE6225-1BE7-5045-BB8C-68CBA682A17A}">
      <dsp:nvSpPr>
        <dsp:cNvPr id="0" name=""/>
        <dsp:cNvSpPr/>
      </dsp:nvSpPr>
      <dsp:spPr>
        <a:xfrm>
          <a:off x="5156703" y="1605470"/>
          <a:ext cx="1226776" cy="1226776"/>
        </a:xfrm>
        <a:prstGeom prst="ellipse">
          <a:avLst/>
        </a:prstGeom>
        <a:solidFill>
          <a:srgbClr val="8AD55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A56461-79DC-C34F-B260-8764EAB16C06}">
      <dsp:nvSpPr>
        <dsp:cNvPr id="0" name=""/>
        <dsp:cNvSpPr/>
      </dsp:nvSpPr>
      <dsp:spPr>
        <a:xfrm>
          <a:off x="3111238" y="2159986"/>
          <a:ext cx="2455737" cy="10223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CoSE</a:t>
          </a: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 5</a:t>
          </a:r>
        </a:p>
      </dsp:txBody>
      <dsp:txXfrm>
        <a:off x="3111238" y="2159986"/>
        <a:ext cx="2455737" cy="1022314"/>
      </dsp:txXfrm>
    </dsp:sp>
    <dsp:sp modelId="{095D8F1F-BC3A-8041-8E59-2920B69E8D9A}">
      <dsp:nvSpPr>
        <dsp:cNvPr id="0" name=""/>
        <dsp:cNvSpPr/>
      </dsp:nvSpPr>
      <dsp:spPr>
        <a:xfrm>
          <a:off x="5156703" y="1145628"/>
          <a:ext cx="1226776" cy="1226776"/>
        </a:xfrm>
        <a:prstGeom prst="ellipse">
          <a:avLst/>
        </a:prstGeom>
        <a:solidFill>
          <a:srgbClr val="8AD55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392D34F-FFB6-E74C-ABE3-BEDF65463473}">
      <dsp:nvSpPr>
        <dsp:cNvPr id="0" name=""/>
        <dsp:cNvSpPr/>
      </dsp:nvSpPr>
      <dsp:spPr>
        <a:xfrm>
          <a:off x="3237719" y="795575"/>
          <a:ext cx="2202775" cy="10223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CoSE</a:t>
          </a: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 6</a:t>
          </a:r>
        </a:p>
      </dsp:txBody>
      <dsp:txXfrm>
        <a:off x="3237719" y="795575"/>
        <a:ext cx="2202775" cy="1022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B6A76-0399-3949-AE50-F7D4988591E5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533F7-16F5-C042-91BE-170591C5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0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914AF5-E8A1-4D74-BB0E-EF14948F72EE}"/>
              </a:ext>
            </a:extLst>
          </p:cNvPr>
          <p:cNvSpPr/>
          <p:nvPr userDrawn="1"/>
        </p:nvSpPr>
        <p:spPr>
          <a:xfrm>
            <a:off x="0" y="0"/>
            <a:ext cx="6929120" cy="6858000"/>
          </a:xfrm>
          <a:prstGeom prst="rect">
            <a:avLst/>
          </a:prstGeom>
          <a:solidFill>
            <a:srgbClr val="000000">
              <a:alpha val="7527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475228-69AD-CE45-AC5A-98341142DEEB}"/>
              </a:ext>
            </a:extLst>
          </p:cNvPr>
          <p:cNvSpPr/>
          <p:nvPr userDrawn="1"/>
        </p:nvSpPr>
        <p:spPr>
          <a:xfrm>
            <a:off x="6929119" y="0"/>
            <a:ext cx="5262880" cy="6858000"/>
          </a:xfrm>
          <a:prstGeom prst="rect">
            <a:avLst/>
          </a:prstGeom>
          <a:gradFill flip="none" rotWithShape="1">
            <a:gsLst>
              <a:gs pos="22000">
                <a:srgbClr val="000000">
                  <a:alpha val="74902"/>
                </a:srgbClr>
              </a:gs>
              <a:gs pos="45000">
                <a:srgbClr val="717171"/>
              </a:gs>
              <a:gs pos="100000">
                <a:srgbClr val="717171">
                  <a:alpha val="50196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CE281D-740B-45DA-8B72-106CE44E1395}"/>
              </a:ext>
            </a:extLst>
          </p:cNvPr>
          <p:cNvSpPr/>
          <p:nvPr userDrawn="1"/>
        </p:nvSpPr>
        <p:spPr>
          <a:xfrm>
            <a:off x="271462" y="266700"/>
            <a:ext cx="11649075" cy="63246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30D6D6-341B-44E2-B276-5D407A271DDD}"/>
              </a:ext>
            </a:extLst>
          </p:cNvPr>
          <p:cNvCxnSpPr>
            <a:cxnSpLocks/>
          </p:cNvCxnSpPr>
          <p:nvPr userDrawn="1"/>
        </p:nvCxnSpPr>
        <p:spPr>
          <a:xfrm flipH="1">
            <a:off x="1605280" y="2876430"/>
            <a:ext cx="471678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3CF630-A3DC-4877-BAD1-451C25E48B0F}"/>
              </a:ext>
            </a:extLst>
          </p:cNvPr>
          <p:cNvSpPr txBox="1"/>
          <p:nvPr userDrawn="1"/>
        </p:nvSpPr>
        <p:spPr>
          <a:xfrm>
            <a:off x="2444604" y="6037303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err="1">
                <a:solidFill>
                  <a:schemeClr val="bg1"/>
                </a:solidFill>
                <a:latin typeface="Montserrat Medium" pitchFamily="2" charset="77"/>
                <a:cs typeface="Poppins" panose="00000500000000000000" pitchFamily="50" charset="0"/>
              </a:rPr>
              <a:t>www.</a:t>
            </a:r>
            <a:r>
              <a:rPr lang="en-US" b="0" i="0" dirty="0" err="1">
                <a:solidFill>
                  <a:srgbClr val="8AD559"/>
                </a:solidFill>
                <a:latin typeface="Montserrat Medium" pitchFamily="2" charset="77"/>
                <a:cs typeface="Poppins" panose="00000500000000000000" pitchFamily="50" charset="0"/>
              </a:rPr>
              <a:t>Soren</a:t>
            </a:r>
            <a:r>
              <a:rPr lang="en-US" b="0" i="0" dirty="0" err="1">
                <a:solidFill>
                  <a:schemeClr val="bg1"/>
                </a:solidFill>
                <a:latin typeface="Montserrat Medium" pitchFamily="2" charset="77"/>
                <a:cs typeface="Poppins" panose="00000500000000000000" pitchFamily="50" charset="0"/>
              </a:rPr>
              <a:t>Kaplan.com</a:t>
            </a:r>
            <a:endParaRPr lang="en-US" b="0" i="0" dirty="0">
              <a:solidFill>
                <a:schemeClr val="bg1"/>
              </a:solidFill>
              <a:latin typeface="Montserrat Medium" pitchFamily="2" charset="77"/>
              <a:cs typeface="Poppins" panose="00000500000000000000" pitchFamily="50" charset="0"/>
            </a:endParaRP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85F104B6-6F89-2C43-82BB-B94C8447A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44" y="806450"/>
            <a:ext cx="3502629" cy="524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3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lack and White Book Wallpapers - Top Free Black and White Book Backgrounds  - WallpaperAccess">
            <a:extLst>
              <a:ext uri="{FF2B5EF4-FFF2-40B4-BE49-F238E27FC236}">
                <a16:creationId xmlns:a16="http://schemas.microsoft.com/office/drawing/2014/main" id="{0ADDBDDA-609B-4A22-93E0-F21E695F0E6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"/>
          <a:stretch/>
        </p:blipFill>
        <p:spPr bwMode="auto">
          <a:xfrm flipH="1">
            <a:off x="0" y="-1"/>
            <a:ext cx="12192000" cy="703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A29AF7-B3F5-47AF-838B-9D199ED74BC7}"/>
              </a:ext>
            </a:extLst>
          </p:cNvPr>
          <p:cNvSpPr/>
          <p:nvPr userDrawn="1"/>
        </p:nvSpPr>
        <p:spPr>
          <a:xfrm>
            <a:off x="0" y="-1"/>
            <a:ext cx="6240953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CD90AE4-B959-449B-A527-45CB3F75F8E0}"/>
              </a:ext>
            </a:extLst>
          </p:cNvPr>
          <p:cNvSpPr/>
          <p:nvPr userDrawn="1"/>
        </p:nvSpPr>
        <p:spPr>
          <a:xfrm>
            <a:off x="3339158" y="2033620"/>
            <a:ext cx="166404" cy="169514"/>
          </a:xfrm>
          <a:custGeom>
            <a:avLst/>
            <a:gdLst>
              <a:gd name="connsiteX0" fmla="*/ 0 w 679450"/>
              <a:gd name="connsiteY0" fmla="*/ 0 h 692150"/>
              <a:gd name="connsiteX1" fmla="*/ 679450 w 679450"/>
              <a:gd name="connsiteY1" fmla="*/ 0 h 692150"/>
              <a:gd name="connsiteX2" fmla="*/ 679450 w 679450"/>
              <a:gd name="connsiteY2" fmla="*/ 692150 h 692150"/>
              <a:gd name="connsiteX3" fmla="*/ 0 w 679450"/>
              <a:gd name="connsiteY3" fmla="*/ 692150 h 692150"/>
              <a:gd name="connsiteX4" fmla="*/ 0 w 679450"/>
              <a:gd name="connsiteY4" fmla="*/ 0 h 692150"/>
              <a:gd name="connsiteX0" fmla="*/ 355600 w 679450"/>
              <a:gd name="connsiteY0" fmla="*/ 311150 h 692150"/>
              <a:gd name="connsiteX1" fmla="*/ 679450 w 679450"/>
              <a:gd name="connsiteY1" fmla="*/ 0 h 692150"/>
              <a:gd name="connsiteX2" fmla="*/ 679450 w 679450"/>
              <a:gd name="connsiteY2" fmla="*/ 692150 h 692150"/>
              <a:gd name="connsiteX3" fmla="*/ 0 w 679450"/>
              <a:gd name="connsiteY3" fmla="*/ 692150 h 692150"/>
              <a:gd name="connsiteX4" fmla="*/ 355600 w 679450"/>
              <a:gd name="connsiteY4" fmla="*/ 311150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450" h="692150">
                <a:moveTo>
                  <a:pt x="355600" y="311150"/>
                </a:moveTo>
                <a:lnTo>
                  <a:pt x="679450" y="0"/>
                </a:lnTo>
                <a:lnTo>
                  <a:pt x="679450" y="692150"/>
                </a:lnTo>
                <a:lnTo>
                  <a:pt x="0" y="692150"/>
                </a:lnTo>
                <a:lnTo>
                  <a:pt x="355600" y="31115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8E4EBF-6961-4D28-A39A-74D92BD26420}"/>
              </a:ext>
            </a:extLst>
          </p:cNvPr>
          <p:cNvSpPr txBox="1"/>
          <p:nvPr userDrawn="1"/>
        </p:nvSpPr>
        <p:spPr>
          <a:xfrm>
            <a:off x="647247" y="6237900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Montserrat Medium" panose="00000600000000000000" pitchFamily="2" charset="0"/>
                <a:cs typeface="Poppins" panose="00000500000000000000" pitchFamily="50" charset="0"/>
              </a:rPr>
              <a:t>www.soren</a:t>
            </a:r>
            <a:r>
              <a:rPr lang="en-US" dirty="0">
                <a:solidFill>
                  <a:schemeClr val="bg1"/>
                </a:solidFill>
                <a:latin typeface="Montserrat Medium" panose="00000600000000000000" pitchFamily="2" charset="0"/>
                <a:cs typeface="Poppins" panose="00000500000000000000" pitchFamily="50" charset="0"/>
              </a:rPr>
              <a:t>kaplan.com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2608FD-CD27-4124-8D7F-17480B0FBF4C}"/>
              </a:ext>
            </a:extLst>
          </p:cNvPr>
          <p:cNvSpPr/>
          <p:nvPr userDrawn="1"/>
        </p:nvSpPr>
        <p:spPr>
          <a:xfrm>
            <a:off x="613241" y="755702"/>
            <a:ext cx="68013" cy="14736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7E9EEC-60D9-4432-B4C6-DE12890E4588}"/>
              </a:ext>
            </a:extLst>
          </p:cNvPr>
          <p:cNvCxnSpPr/>
          <p:nvPr userDrawn="1"/>
        </p:nvCxnSpPr>
        <p:spPr>
          <a:xfrm flipH="1">
            <a:off x="-603368" y="6575424"/>
            <a:ext cx="257663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00F25B8-55FF-469F-8A7E-1B851DD37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7" t="34219" r="17597" b="34219"/>
          <a:stretch/>
        </p:blipFill>
        <p:spPr>
          <a:xfrm>
            <a:off x="682642" y="473128"/>
            <a:ext cx="3441389" cy="16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6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43B965-DBA2-4676-970C-828BF80C2D41}"/>
              </a:ext>
            </a:extLst>
          </p:cNvPr>
          <p:cNvSpPr/>
          <p:nvPr userDrawn="1"/>
        </p:nvSpPr>
        <p:spPr>
          <a:xfrm>
            <a:off x="1" y="6610668"/>
            <a:ext cx="1050425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00313C-7EA7-4FE8-924D-98E93A6EF9FB}"/>
              </a:ext>
            </a:extLst>
          </p:cNvPr>
          <p:cNvSpPr/>
          <p:nvPr userDrawn="1"/>
        </p:nvSpPr>
        <p:spPr>
          <a:xfrm>
            <a:off x="2783465" y="6610668"/>
            <a:ext cx="9408535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B8ED4-0455-41B8-996B-239200187381}"/>
              </a:ext>
            </a:extLst>
          </p:cNvPr>
          <p:cNvSpPr txBox="1"/>
          <p:nvPr userDrawn="1"/>
        </p:nvSpPr>
        <p:spPr>
          <a:xfrm>
            <a:off x="1093643" y="6487557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latin typeface="Montserrat Medium" pitchFamily="2" charset="77"/>
                <a:cs typeface="Poppins" panose="00000500000000000000" pitchFamily="50" charset="0"/>
              </a:rPr>
              <a:t>www.</a:t>
            </a:r>
            <a:r>
              <a:rPr lang="en-US" sz="1000" b="0" i="0" dirty="0">
                <a:solidFill>
                  <a:schemeClr val="accent6"/>
                </a:solidFill>
                <a:latin typeface="Montserrat Medium" pitchFamily="2" charset="77"/>
                <a:cs typeface="Poppins" panose="00000500000000000000" pitchFamily="50" charset="0"/>
              </a:rPr>
              <a:t>soren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latin typeface="Montserrat Medium" pitchFamily="2" charset="77"/>
                <a:cs typeface="Poppins" panose="00000500000000000000" pitchFamily="50" charset="0"/>
              </a:rPr>
              <a:t>kaplan.com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4A99E1-1CCE-476F-BDFF-AEA8DE5CE3DC}"/>
              </a:ext>
            </a:extLst>
          </p:cNvPr>
          <p:cNvSpPr/>
          <p:nvPr userDrawn="1"/>
        </p:nvSpPr>
        <p:spPr>
          <a:xfrm>
            <a:off x="1" y="724228"/>
            <a:ext cx="6357255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5D94F4-9EFC-4D33-BD4C-437D93E1CB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174" y="121205"/>
            <a:ext cx="6227082" cy="552223"/>
          </a:xfrm>
        </p:spPr>
        <p:txBody>
          <a:bodyPr>
            <a:normAutofit/>
          </a:bodyPr>
          <a:lstStyle>
            <a:lvl1pPr marL="0" indent="0">
              <a:buNone/>
              <a:defRPr sz="3600" b="1" i="0">
                <a:latin typeface="Montserrat SemiBold" pitchFamily="2" charset="77"/>
                <a:cs typeface="Poppins" panose="00000500000000000000" pitchFamily="50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9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AC838E-E983-4638-BF08-000347669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0" y="6433591"/>
            <a:ext cx="1973617" cy="267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FAF39-0A1F-4A9B-8A3B-8C44A2031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 r="18049"/>
          <a:stretch/>
        </p:blipFill>
        <p:spPr>
          <a:xfrm>
            <a:off x="6195726" y="0"/>
            <a:ext cx="599627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EF120C-14F6-4B59-B715-8C79830E7388}"/>
              </a:ext>
            </a:extLst>
          </p:cNvPr>
          <p:cNvSpPr/>
          <p:nvPr userDrawn="1"/>
        </p:nvSpPr>
        <p:spPr>
          <a:xfrm>
            <a:off x="6208426" y="-11151"/>
            <a:ext cx="5996274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BCBE9B-F842-4FC0-AF89-0B5219B0129E}"/>
              </a:ext>
            </a:extLst>
          </p:cNvPr>
          <p:cNvSpPr/>
          <p:nvPr userDrawn="1"/>
        </p:nvSpPr>
        <p:spPr>
          <a:xfrm>
            <a:off x="6400800" y="266700"/>
            <a:ext cx="5519738" cy="63246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4BF59DA-0FF7-404E-B973-3F10CF394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438" y="172005"/>
            <a:ext cx="5996275" cy="55222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latin typeface="Montserrat" panose="00000500000000000000" pitchFamily="50" charset="0"/>
                <a:cs typeface="Poppins" panose="000005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2F8CBD-61F4-4860-B9A7-1F5402E3B9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1436688"/>
            <a:ext cx="5588000" cy="47148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Montserrat Light" panose="00000400000000000000" pitchFamily="50" charset="0"/>
              </a:defRPr>
            </a:lvl1pPr>
          </a:lstStyle>
          <a:p>
            <a:endParaRPr lang="en-US" dirty="0"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72069E-2DE5-451E-9A93-F4E10DDCEC2C}"/>
              </a:ext>
            </a:extLst>
          </p:cNvPr>
          <p:cNvSpPr/>
          <p:nvPr userDrawn="1"/>
        </p:nvSpPr>
        <p:spPr>
          <a:xfrm>
            <a:off x="1" y="724228"/>
            <a:ext cx="4852987" cy="568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4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DFAF39-0A1F-4A9B-8A3B-8C44A2031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 r="18049"/>
          <a:stretch/>
        </p:blipFill>
        <p:spPr>
          <a:xfrm>
            <a:off x="-45417" y="0"/>
            <a:ext cx="599627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EF120C-14F6-4B59-B715-8C79830E7388}"/>
              </a:ext>
            </a:extLst>
          </p:cNvPr>
          <p:cNvSpPr/>
          <p:nvPr userDrawn="1"/>
        </p:nvSpPr>
        <p:spPr>
          <a:xfrm>
            <a:off x="-32717" y="-11151"/>
            <a:ext cx="5996274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BCBE9B-F842-4FC0-AF89-0B5219B0129E}"/>
              </a:ext>
            </a:extLst>
          </p:cNvPr>
          <p:cNvSpPr/>
          <p:nvPr userDrawn="1"/>
        </p:nvSpPr>
        <p:spPr>
          <a:xfrm>
            <a:off x="159657" y="266700"/>
            <a:ext cx="5519738" cy="63246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4BF59DA-0FF7-404E-B973-3F10CF394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3702" y="154214"/>
            <a:ext cx="5996275" cy="55222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latin typeface="Montserrat" panose="00000500000000000000" pitchFamily="50" charset="0"/>
                <a:cs typeface="Poppins" panose="000005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2F8CBD-61F4-4860-B9A7-1F5402E3B9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13702" y="1436688"/>
            <a:ext cx="5588000" cy="47148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Montserrat Light" panose="00000400000000000000" pitchFamily="50" charset="0"/>
              </a:defRPr>
            </a:lvl1pPr>
          </a:lstStyle>
          <a:p>
            <a:endParaRPr lang="en-US" dirty="0"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67446-A9C9-4242-AD9C-A8D1160E1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0" y="6258061"/>
            <a:ext cx="1973618" cy="2674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F41400-432F-4F6A-8093-A037C8E80A88}"/>
              </a:ext>
            </a:extLst>
          </p:cNvPr>
          <p:cNvSpPr/>
          <p:nvPr userDrawn="1"/>
        </p:nvSpPr>
        <p:spPr>
          <a:xfrm>
            <a:off x="6228445" y="724228"/>
            <a:ext cx="4852987" cy="568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3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6A4199-6A10-4FB1-AB34-215084B74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t="4285" r="-656" b="21000"/>
          <a:stretch/>
        </p:blipFill>
        <p:spPr>
          <a:xfrm>
            <a:off x="0" y="-1"/>
            <a:ext cx="12308114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41E208-E41F-4B4D-BFE3-FE9E13675A3A}"/>
              </a:ext>
            </a:extLst>
          </p:cNvPr>
          <p:cNvSpPr/>
          <p:nvPr userDrawn="1"/>
        </p:nvSpPr>
        <p:spPr>
          <a:xfrm>
            <a:off x="0" y="-29707"/>
            <a:ext cx="12239740" cy="6917414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0B58D72C-69A5-478A-8D4F-9AE734B5E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57152"/>
            <a:ext cx="5996275" cy="55222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anose="00000500000000000000" pitchFamily="50" charset="0"/>
                <a:cs typeface="Poppins" panose="000005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821AD8A-317B-406F-A7D6-B19D49E322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7" y="1436688"/>
            <a:ext cx="7981269" cy="47148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</a:lstStyle>
          <a:p>
            <a:endParaRPr lang="en-US" dirty="0"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E53251-09E8-40CB-833C-13FEC96734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0" y="6417718"/>
            <a:ext cx="1973618" cy="2674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8D7EB3-5736-4D3C-ADE0-EE7CAA1CD7A6}"/>
              </a:ext>
            </a:extLst>
          </p:cNvPr>
          <p:cNvSpPr/>
          <p:nvPr userDrawn="1"/>
        </p:nvSpPr>
        <p:spPr>
          <a:xfrm>
            <a:off x="1" y="724228"/>
            <a:ext cx="4852987" cy="568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0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FF9D6-935E-47AA-ABEF-3DB584A3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24792-5A1C-4722-B477-219268FBE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5B339-A2D9-468F-8CB3-BD7F9FB7A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5D455-008D-4A1A-9E43-91DFBF1333BD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67C59-B95B-4256-9DE2-9EE22DB15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22210-1CC4-414D-BAA5-C4B5F1A20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CE8A-27FB-465A-A79F-9DE07FCC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5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3" r:id="rId4"/>
    <p:sldLayoutId id="2147483659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3EC650-B062-9F28-34BE-C5F4693A92E5}"/>
              </a:ext>
            </a:extLst>
          </p:cNvPr>
          <p:cNvSpPr txBox="1"/>
          <p:nvPr/>
        </p:nvSpPr>
        <p:spPr>
          <a:xfrm>
            <a:off x="1541124" y="1366463"/>
            <a:ext cx="6822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ntserrat" pitchFamily="2" charset="77"/>
              </a:rPr>
              <a:t>Communities of Shared Experience</a:t>
            </a:r>
          </a:p>
        </p:txBody>
      </p:sp>
    </p:spTree>
    <p:extLst>
      <p:ext uri="{BB962C8B-B14F-4D97-AF65-F5344CB8AC3E}">
        <p14:creationId xmlns:p14="http://schemas.microsoft.com/office/powerpoint/2010/main" val="350516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41464-9251-4415-A92B-3DA074996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836" y="171677"/>
            <a:ext cx="11433397" cy="55222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Community XQ Template</a:t>
            </a:r>
            <a:endParaRPr lang="en-US" dirty="0">
              <a:latin typeface="Montserrat SemiBold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75511B-1808-1152-35FA-5FC9C238B7B2}"/>
              </a:ext>
            </a:extLst>
          </p:cNvPr>
          <p:cNvSpPr/>
          <p:nvPr/>
        </p:nvSpPr>
        <p:spPr>
          <a:xfrm>
            <a:off x="2100106" y="1026680"/>
            <a:ext cx="891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</a:rPr>
              <a:t>When people have shared experiences, they often form emotional connections anchored by a common identity. Communities of Shared Experience (</a:t>
            </a:r>
            <a:r>
              <a:rPr lang="en-US" sz="1200" dirty="0" err="1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</a:rPr>
              <a:t>CoSEs</a:t>
            </a:r>
            <a:r>
              <a:rPr lang="en-US" sz="1200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</a:rPr>
              <a:t>) are groups of people who have experienced something similar in life that results in mutual mindsets, abilities, and know-how. Everyone belongs to various </a:t>
            </a:r>
            <a:r>
              <a:rPr lang="en-US" sz="1200" dirty="0" err="1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</a:rPr>
              <a:t>CoSEs</a:t>
            </a:r>
            <a:r>
              <a:rPr lang="en-US" sz="1200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</a:rPr>
              <a:t>, some which are based on life circumstances and some which are chosen. List your </a:t>
            </a:r>
            <a:r>
              <a:rPr lang="en-US" sz="1200" dirty="0" err="1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</a:rPr>
              <a:t>CoSEs</a:t>
            </a:r>
            <a:r>
              <a:rPr lang="en-US" sz="1200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</a:rPr>
              <a:t> below.</a:t>
            </a:r>
            <a:endParaRPr lang="en-US" sz="1200" dirty="0">
              <a:latin typeface="Montserrat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80442F-187A-0BD3-2B41-A088424104C5}"/>
              </a:ext>
            </a:extLst>
          </p:cNvPr>
          <p:cNvGrpSpPr/>
          <p:nvPr/>
        </p:nvGrpSpPr>
        <p:grpSpPr>
          <a:xfrm>
            <a:off x="731105" y="933366"/>
            <a:ext cx="1312217" cy="1149867"/>
            <a:chOff x="831436" y="838423"/>
            <a:chExt cx="1312217" cy="1149867"/>
          </a:xfrm>
        </p:grpSpPr>
        <p:pic>
          <p:nvPicPr>
            <p:cNvPr id="6" name="Graphic 5" descr="Social network with solid fill">
              <a:extLst>
                <a:ext uri="{FF2B5EF4-FFF2-40B4-BE49-F238E27FC236}">
                  <a16:creationId xmlns:a16="http://schemas.microsoft.com/office/drawing/2014/main" id="{FAFEF35B-40F5-75C9-189A-8777515FE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1436" y="983424"/>
              <a:ext cx="735332" cy="735332"/>
            </a:xfrm>
            <a:prstGeom prst="rect">
              <a:avLst/>
            </a:prstGeom>
          </p:spPr>
        </p:pic>
        <p:pic>
          <p:nvPicPr>
            <p:cNvPr id="18" name="Graphic 17" descr="Social network with solid fill">
              <a:extLst>
                <a:ext uri="{FF2B5EF4-FFF2-40B4-BE49-F238E27FC236}">
                  <a16:creationId xmlns:a16="http://schemas.microsoft.com/office/drawing/2014/main" id="{25992941-46C6-5B08-F665-39A52E4E9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08321" y="838423"/>
              <a:ext cx="735332" cy="735332"/>
            </a:xfrm>
            <a:prstGeom prst="rect">
              <a:avLst/>
            </a:prstGeom>
          </p:spPr>
        </p:pic>
        <p:pic>
          <p:nvPicPr>
            <p:cNvPr id="19" name="Graphic 18" descr="Social network with solid fill">
              <a:extLst>
                <a:ext uri="{FF2B5EF4-FFF2-40B4-BE49-F238E27FC236}">
                  <a16:creationId xmlns:a16="http://schemas.microsoft.com/office/drawing/2014/main" id="{BAE13826-8859-B20F-A777-F1601DCBF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32669" y="1252958"/>
              <a:ext cx="735332" cy="735332"/>
            </a:xfrm>
            <a:prstGeom prst="rect">
              <a:avLst/>
            </a:prstGeom>
          </p:spPr>
        </p:pic>
      </p:grp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6B590AEB-0D8D-4068-4083-FEB6FB506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9836466"/>
              </p:ext>
            </p:extLst>
          </p:nvPr>
        </p:nvGraphicFramePr>
        <p:xfrm>
          <a:off x="0" y="2352767"/>
          <a:ext cx="12192000" cy="3977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31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41464-9251-4415-A92B-3DA074996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836" y="171677"/>
            <a:ext cx="11433397" cy="55222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Community XQ Template</a:t>
            </a:r>
            <a:endParaRPr lang="en-US" dirty="0">
              <a:latin typeface="Montserrat SemiBold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75511B-1808-1152-35FA-5FC9C238B7B2}"/>
              </a:ext>
            </a:extLst>
          </p:cNvPr>
          <p:cNvSpPr/>
          <p:nvPr/>
        </p:nvSpPr>
        <p:spPr>
          <a:xfrm>
            <a:off x="2100106" y="1026680"/>
            <a:ext cx="891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</a:rPr>
              <a:t>When people have shared experiences, they often form emotional connections anchored by a common identity. Communities of Shared Experience (</a:t>
            </a:r>
            <a:r>
              <a:rPr lang="en-US" sz="1200" dirty="0" err="1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</a:rPr>
              <a:t>CoSEs</a:t>
            </a:r>
            <a:r>
              <a:rPr lang="en-US" sz="1200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</a:rPr>
              <a:t>) are groups of people who have experienced something similar in life that results in mutual mindsets, abilities, and know-how. Everyone belongs to various </a:t>
            </a:r>
            <a:r>
              <a:rPr lang="en-US" sz="1200" dirty="0" err="1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</a:rPr>
              <a:t>CoSEs</a:t>
            </a:r>
            <a:r>
              <a:rPr lang="en-US" sz="1200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</a:rPr>
              <a:t>, some which are based on life circumstances and some which are chosen. List your </a:t>
            </a:r>
            <a:r>
              <a:rPr lang="en-US" sz="1200" dirty="0" err="1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</a:rPr>
              <a:t>CoSEs</a:t>
            </a:r>
            <a:r>
              <a:rPr lang="en-US" sz="1200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</a:rPr>
              <a:t> below and your related strengths.</a:t>
            </a:r>
            <a:endParaRPr lang="en-US" sz="1200" dirty="0">
              <a:latin typeface="Montserrat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80442F-187A-0BD3-2B41-A088424104C5}"/>
              </a:ext>
            </a:extLst>
          </p:cNvPr>
          <p:cNvGrpSpPr/>
          <p:nvPr/>
        </p:nvGrpSpPr>
        <p:grpSpPr>
          <a:xfrm>
            <a:off x="731105" y="933366"/>
            <a:ext cx="1312217" cy="1149867"/>
            <a:chOff x="831436" y="838423"/>
            <a:chExt cx="1312217" cy="1149867"/>
          </a:xfrm>
        </p:grpSpPr>
        <p:pic>
          <p:nvPicPr>
            <p:cNvPr id="6" name="Graphic 5" descr="Social network with solid fill">
              <a:extLst>
                <a:ext uri="{FF2B5EF4-FFF2-40B4-BE49-F238E27FC236}">
                  <a16:creationId xmlns:a16="http://schemas.microsoft.com/office/drawing/2014/main" id="{FAFEF35B-40F5-75C9-189A-8777515FE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1436" y="983424"/>
              <a:ext cx="735332" cy="735332"/>
            </a:xfrm>
            <a:prstGeom prst="rect">
              <a:avLst/>
            </a:prstGeom>
          </p:spPr>
        </p:pic>
        <p:pic>
          <p:nvPicPr>
            <p:cNvPr id="18" name="Graphic 17" descr="Social network with solid fill">
              <a:extLst>
                <a:ext uri="{FF2B5EF4-FFF2-40B4-BE49-F238E27FC236}">
                  <a16:creationId xmlns:a16="http://schemas.microsoft.com/office/drawing/2014/main" id="{25992941-46C6-5B08-F665-39A52E4E9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08321" y="838423"/>
              <a:ext cx="735332" cy="735332"/>
            </a:xfrm>
            <a:prstGeom prst="rect">
              <a:avLst/>
            </a:prstGeom>
          </p:spPr>
        </p:pic>
        <p:pic>
          <p:nvPicPr>
            <p:cNvPr id="19" name="Graphic 18" descr="Social network with solid fill">
              <a:extLst>
                <a:ext uri="{FF2B5EF4-FFF2-40B4-BE49-F238E27FC236}">
                  <a16:creationId xmlns:a16="http://schemas.microsoft.com/office/drawing/2014/main" id="{BAE13826-8859-B20F-A777-F1601DCBF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32669" y="1252958"/>
              <a:ext cx="735332" cy="735332"/>
            </a:xfrm>
            <a:prstGeom prst="rect">
              <a:avLst/>
            </a:prstGeom>
          </p:spPr>
        </p:pic>
      </p:grpSp>
      <p:graphicFrame>
        <p:nvGraphicFramePr>
          <p:cNvPr id="23" name="Table 10">
            <a:extLst>
              <a:ext uri="{FF2B5EF4-FFF2-40B4-BE49-F238E27FC236}">
                <a16:creationId xmlns:a16="http://schemas.microsoft.com/office/drawing/2014/main" id="{E1C8BA8D-FC66-8D38-A7F2-8CCC88577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249432"/>
              </p:ext>
            </p:extLst>
          </p:nvPr>
        </p:nvGraphicFramePr>
        <p:xfrm>
          <a:off x="564833" y="2272211"/>
          <a:ext cx="11062334" cy="3925387"/>
        </p:xfrm>
        <a:graphic>
          <a:graphicData uri="http://schemas.openxmlformats.org/drawingml/2006/table">
            <a:tbl>
              <a:tblPr firstRow="1" bandRow="1"/>
              <a:tblGrid>
                <a:gridCol w="1278472">
                  <a:extLst>
                    <a:ext uri="{9D8B030D-6E8A-4147-A177-3AD203B41FA5}">
                      <a16:colId xmlns:a16="http://schemas.microsoft.com/office/drawing/2014/main" val="380561901"/>
                    </a:ext>
                  </a:extLst>
                </a:gridCol>
                <a:gridCol w="4350356">
                  <a:extLst>
                    <a:ext uri="{9D8B030D-6E8A-4147-A177-3AD203B41FA5}">
                      <a16:colId xmlns:a16="http://schemas.microsoft.com/office/drawing/2014/main" val="2430783564"/>
                    </a:ext>
                  </a:extLst>
                </a:gridCol>
                <a:gridCol w="5433506">
                  <a:extLst>
                    <a:ext uri="{9D8B030D-6E8A-4147-A177-3AD203B41FA5}">
                      <a16:colId xmlns:a16="http://schemas.microsoft.com/office/drawing/2014/main" val="3558996017"/>
                    </a:ext>
                  </a:extLst>
                </a:gridCol>
              </a:tblGrid>
              <a:tr h="4606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My Communities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D2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90CE4F"/>
                        </a:gs>
                        <a:gs pos="100000">
                          <a:srgbClr val="49701E"/>
                        </a:gs>
                      </a:gsLst>
                      <a:lin ang="60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My Related Strengths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0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9166"/>
                  </a:ext>
                </a:extLst>
              </a:tr>
              <a:tr h="67591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0"/>
                        </a:rPr>
                        <a:t>What Communities of Shared Experience (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0"/>
                        </a:rPr>
                        <a:t>CoSEs</a:t>
                      </a:r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0"/>
                        </a:rPr>
                        <a:t>) have the experiences in your life led you to be part of, either by circumstance or by conscious choice?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4B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0"/>
                        </a:rPr>
                        <a:t>What strengths did you develop due to your experiences in the Community of Shared Experience? What mindsets (beliefs and assumptions), abilities (attributes and insights) and know-how (knowledge and skills) did you obtain from your experiences that can be used to help you achieve your goals in the future?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4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079372"/>
                  </a:ext>
                </a:extLst>
              </a:tr>
              <a:tr h="460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Montserrat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98687"/>
                  </a:ext>
                </a:extLst>
              </a:tr>
              <a:tr h="460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Montserrat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293265"/>
                  </a:ext>
                </a:extLst>
              </a:tr>
              <a:tr h="4606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Montserrat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718692"/>
                  </a:ext>
                </a:extLst>
              </a:tr>
              <a:tr h="4606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Montserrat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054351"/>
                  </a:ext>
                </a:extLst>
              </a:tr>
              <a:tr h="4606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Montserrat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978276"/>
                  </a:ext>
                </a:extLst>
              </a:tr>
              <a:tr h="4606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Montserrat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278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78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262</Words>
  <Application>Microsoft Macintosh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Montserrat Light</vt:lpstr>
      <vt:lpstr>Montserrat Medium</vt:lpstr>
      <vt:lpstr>Montserrat SemiBold</vt:lpstr>
      <vt:lpstr>Poppins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BN GAMING</dc:creator>
  <cp:lastModifiedBy>Soren Kaplan</cp:lastModifiedBy>
  <cp:revision>110</cp:revision>
  <dcterms:created xsi:type="dcterms:W3CDTF">2022-03-25T10:42:20Z</dcterms:created>
  <dcterms:modified xsi:type="dcterms:W3CDTF">2022-12-31T04:30:04Z</dcterms:modified>
</cp:coreProperties>
</file>